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4"/>
  </p:sldMasterIdLst>
  <p:notesMasterIdLst>
    <p:notesMasterId r:id="rId33"/>
  </p:notesMasterIdLst>
  <p:sldIdLst>
    <p:sldId id="309" r:id="rId5"/>
    <p:sldId id="18802" r:id="rId6"/>
    <p:sldId id="18785" r:id="rId7"/>
    <p:sldId id="354" r:id="rId8"/>
    <p:sldId id="357" r:id="rId9"/>
    <p:sldId id="18804" r:id="rId10"/>
    <p:sldId id="18803" r:id="rId11"/>
    <p:sldId id="18791" r:id="rId12"/>
    <p:sldId id="18792" r:id="rId13"/>
    <p:sldId id="18793" r:id="rId14"/>
    <p:sldId id="18771" r:id="rId15"/>
    <p:sldId id="18798" r:id="rId16"/>
    <p:sldId id="18794" r:id="rId17"/>
    <p:sldId id="18786" r:id="rId18"/>
    <p:sldId id="18775" r:id="rId19"/>
    <p:sldId id="18776" r:id="rId20"/>
    <p:sldId id="18777" r:id="rId21"/>
    <p:sldId id="18772" r:id="rId22"/>
    <p:sldId id="18698" r:id="rId23"/>
    <p:sldId id="18774" r:id="rId24"/>
    <p:sldId id="18778" r:id="rId25"/>
    <p:sldId id="18779" r:id="rId26"/>
    <p:sldId id="18781" r:id="rId27"/>
    <p:sldId id="18780" r:id="rId28"/>
    <p:sldId id="18799" r:id="rId29"/>
    <p:sldId id="18800" r:id="rId30"/>
    <p:sldId id="18782" r:id="rId31"/>
    <p:sldId id="312" r:id="rId3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Consolas" panose="020B0609020204030204" pitchFamily="49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ophie MacGillivray" initials="SM" lastIdx="7" clrIdx="6">
    <p:extLst>
      <p:ext uri="{19B8F6BF-5375-455C-9EA6-DF929625EA0E}">
        <p15:presenceInfo xmlns:p15="http://schemas.microsoft.com/office/powerpoint/2012/main" userId="S::sophie.macgillivray@rmit.edu.au::1582d821-a095-4492-868f-ca3120a0aac1" providerId="AD"/>
      </p:ext>
    </p:extLst>
  </p:cmAuthor>
  <p:cmAuthor id="1" name="Daniel Polidano" initials="DP" lastIdx="10" clrIdx="0">
    <p:extLst>
      <p:ext uri="{19B8F6BF-5375-455C-9EA6-DF929625EA0E}">
        <p15:presenceInfo xmlns:p15="http://schemas.microsoft.com/office/powerpoint/2012/main" userId="S::daniel.polidano@rmit.edu.au::23369db3-1b7b-40ff-863a-b188c2e0754c" providerId="AD"/>
      </p:ext>
    </p:extLst>
  </p:cmAuthor>
  <p:cmAuthor id="8" name="Olivia Villani" initials="OV" lastIdx="1" clrIdx="7">
    <p:extLst>
      <p:ext uri="{19B8F6BF-5375-455C-9EA6-DF929625EA0E}">
        <p15:presenceInfo xmlns:p15="http://schemas.microsoft.com/office/powerpoint/2012/main" userId="S::olivia.villani@rmit.edu.au::d87ac168-ec0f-4ec5-af64-80fd45e5bd24" providerId="AD"/>
      </p:ext>
    </p:extLst>
  </p:cmAuthor>
  <p:cmAuthor id="2" name="Sarah Morley" initials="SM" lastIdx="17" clrIdx="1">
    <p:extLst>
      <p:ext uri="{19B8F6BF-5375-455C-9EA6-DF929625EA0E}">
        <p15:presenceInfo xmlns:p15="http://schemas.microsoft.com/office/powerpoint/2012/main" userId="S::sarah.morley@rmit.edu.au::ad7a720f-71a2-4e21-b98f-de1faa32b6e7" providerId="AD"/>
      </p:ext>
    </p:extLst>
  </p:cmAuthor>
  <p:cmAuthor id="3" name="Darcy Muller" initials="DM" lastIdx="8" clrIdx="2">
    <p:extLst>
      <p:ext uri="{19B8F6BF-5375-455C-9EA6-DF929625EA0E}">
        <p15:presenceInfo xmlns:p15="http://schemas.microsoft.com/office/powerpoint/2012/main" userId="S::darcy.muller@rmit.edu.au::7a5694f8-bfb9-4e38-8e6a-504c4d893d3e" providerId="AD"/>
      </p:ext>
    </p:extLst>
  </p:cmAuthor>
  <p:cmAuthor id="4" name="Ben Bucknall" initials="BB" lastIdx="6" clrIdx="3">
    <p:extLst>
      <p:ext uri="{19B8F6BF-5375-455C-9EA6-DF929625EA0E}">
        <p15:presenceInfo xmlns:p15="http://schemas.microsoft.com/office/powerpoint/2012/main" userId="S::ben.bucknall@rmit.edu.au::30817f56-0a79-48ff-89b7-28590598d990" providerId="AD"/>
      </p:ext>
    </p:extLst>
  </p:cmAuthor>
  <p:cmAuthor id="5" name="Jane Tramby" initials="JT" lastIdx="2" clrIdx="4">
    <p:extLst>
      <p:ext uri="{19B8F6BF-5375-455C-9EA6-DF929625EA0E}">
        <p15:presenceInfo xmlns:p15="http://schemas.microsoft.com/office/powerpoint/2012/main" userId="S::jane.tramby@rmit.edu.au::b3477ef0-73e2-4c84-a8cb-63567525240a" providerId="AD"/>
      </p:ext>
    </p:extLst>
  </p:cmAuthor>
  <p:cmAuthor id="6" name="Bob Xiao" initials="BX" lastIdx="3" clrIdx="5">
    <p:extLst>
      <p:ext uri="{19B8F6BF-5375-455C-9EA6-DF929625EA0E}">
        <p15:presenceInfo xmlns:p15="http://schemas.microsoft.com/office/powerpoint/2012/main" userId="S::bob.xiao@rmit.edu.au::87402b42-2b1b-4fc5-bb03-3f3b4a4068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4"/>
    <a:srgbClr val="000000"/>
    <a:srgbClr val="B3B3F0"/>
    <a:srgbClr val="EAECE8"/>
    <a:srgbClr val="E6E6EE"/>
    <a:srgbClr val="8080AA"/>
    <a:srgbClr val="B3B3CC"/>
    <a:srgbClr val="F1F2F0"/>
    <a:srgbClr val="E8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7E865-FB0E-AA4B-9D75-4FE452FDB7C6}" v="35" dt="2025-11-26T10:43:05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0"/>
    <p:restoredTop sz="91246"/>
  </p:normalViewPr>
  <p:slideViewPr>
    <p:cSldViewPr snapToGrid="0">
      <p:cViewPr varScale="1">
        <p:scale>
          <a:sx n="134" d="100"/>
          <a:sy n="134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wen Hu" userId="6223f51a-cb3a-40e3-9eec-7de504f6cda8" providerId="ADAL" clId="{8350439C-9E04-5D8B-91B7-713C2368122B}"/>
    <pc:docChg chg="undo custSel addSld delSld modSld sldOrd modMainMaster modNotesMaster">
      <pc:chgData name="Shuwen Hu" userId="6223f51a-cb3a-40e3-9eec-7de504f6cda8" providerId="ADAL" clId="{8350439C-9E04-5D8B-91B7-713C2368122B}" dt="2025-11-26T11:06:05.668" v="1162" actId="20577"/>
      <pc:docMkLst>
        <pc:docMk/>
      </pc:docMkLst>
      <pc:sldChg chg="modSp mod">
        <pc:chgData name="Shuwen Hu" userId="6223f51a-cb3a-40e3-9eec-7de504f6cda8" providerId="ADAL" clId="{8350439C-9E04-5D8B-91B7-713C2368122B}" dt="2025-11-26T06:53:11.577" v="978"/>
        <pc:sldMkLst>
          <pc:docMk/>
          <pc:sldMk cId="2625234603" sldId="309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625234603" sldId="309"/>
            <ac:spMk id="2" creationId="{AA6C0B74-628E-79FD-1E86-D3B26445F36F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625234603" sldId="309"/>
            <ac:spMk id="4" creationId="{35DA15AE-D137-A3D2-117E-351CBB9A379A}"/>
          </ac:spMkLst>
        </pc:spChg>
      </pc:sldChg>
      <pc:sldChg chg="addSp delSp modSp mod ord">
        <pc:chgData name="Shuwen Hu" userId="6223f51a-cb3a-40e3-9eec-7de504f6cda8" providerId="ADAL" clId="{8350439C-9E04-5D8B-91B7-713C2368122B}" dt="2025-11-26T10:32:18.153" v="1119" actId="1076"/>
        <pc:sldMkLst>
          <pc:docMk/>
          <pc:sldMk cId="3416984290" sldId="312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3416984290" sldId="312"/>
            <ac:spMk id="2" creationId="{9FEA19B6-4048-C9DD-E074-55DC64BC62B0}"/>
          </ac:spMkLst>
        </pc:spChg>
        <pc:spChg chg="add">
          <ac:chgData name="Shuwen Hu" userId="6223f51a-cb3a-40e3-9eec-7de504f6cda8" providerId="ADAL" clId="{8350439C-9E04-5D8B-91B7-713C2368122B}" dt="2025-11-26T08:40:35.699" v="1097" actId="11529"/>
          <ac:spMkLst>
            <pc:docMk/>
            <pc:sldMk cId="3416984290" sldId="312"/>
            <ac:spMk id="7" creationId="{4DA79F89-9454-3BA7-E313-F97EE914849B}"/>
          </ac:spMkLst>
        </pc:spChg>
        <pc:spChg chg="add">
          <ac:chgData name="Shuwen Hu" userId="6223f51a-cb3a-40e3-9eec-7de504f6cda8" providerId="ADAL" clId="{8350439C-9E04-5D8B-91B7-713C2368122B}" dt="2025-11-26T08:40:49.710" v="1098" actId="11529"/>
          <ac:spMkLst>
            <pc:docMk/>
            <pc:sldMk cId="3416984290" sldId="312"/>
            <ac:spMk id="8" creationId="{698E4B89-47AB-BCAF-D72E-9587EB8D6F10}"/>
          </ac:spMkLst>
        </pc:spChg>
        <pc:picChg chg="add mod">
          <ac:chgData name="Shuwen Hu" userId="6223f51a-cb3a-40e3-9eec-7de504f6cda8" providerId="ADAL" clId="{8350439C-9E04-5D8B-91B7-713C2368122B}" dt="2025-11-26T08:39:31.450" v="1085" actId="1076"/>
          <ac:picMkLst>
            <pc:docMk/>
            <pc:sldMk cId="3416984290" sldId="312"/>
            <ac:picMk id="3" creationId="{0E43C4F4-99F9-D603-136F-DEC6D7DEE4FF}"/>
          </ac:picMkLst>
        </pc:picChg>
        <pc:picChg chg="add mod">
          <ac:chgData name="Shuwen Hu" userId="6223f51a-cb3a-40e3-9eec-7de504f6cda8" providerId="ADAL" clId="{8350439C-9E04-5D8B-91B7-713C2368122B}" dt="2025-11-26T08:40:14.943" v="1096" actId="1076"/>
          <ac:picMkLst>
            <pc:docMk/>
            <pc:sldMk cId="3416984290" sldId="312"/>
            <ac:picMk id="4" creationId="{58511D5F-068C-4D15-9146-570C148D8279}"/>
          </ac:picMkLst>
        </pc:picChg>
        <pc:picChg chg="mod">
          <ac:chgData name="Shuwen Hu" userId="6223f51a-cb3a-40e3-9eec-7de504f6cda8" providerId="ADAL" clId="{8350439C-9E04-5D8B-91B7-713C2368122B}" dt="2025-11-26T08:39:16.946" v="1082" actId="1076"/>
          <ac:picMkLst>
            <pc:docMk/>
            <pc:sldMk cId="3416984290" sldId="312"/>
            <ac:picMk id="5" creationId="{46F1C364-3449-3649-223D-D2F960F86778}"/>
          </ac:picMkLst>
        </pc:picChg>
        <pc:picChg chg="add del mod">
          <ac:chgData name="Shuwen Hu" userId="6223f51a-cb3a-40e3-9eec-7de504f6cda8" providerId="ADAL" clId="{8350439C-9E04-5D8B-91B7-713C2368122B}" dt="2025-11-26T08:39:57.341" v="1091" actId="478"/>
          <ac:picMkLst>
            <pc:docMk/>
            <pc:sldMk cId="3416984290" sldId="312"/>
            <ac:picMk id="6" creationId="{66A94228-CE80-DF57-63EC-D171BC327D3E}"/>
          </ac:picMkLst>
        </pc:picChg>
        <pc:picChg chg="add mod">
          <ac:chgData name="Shuwen Hu" userId="6223f51a-cb3a-40e3-9eec-7de504f6cda8" providerId="ADAL" clId="{8350439C-9E04-5D8B-91B7-713C2368122B}" dt="2025-11-26T10:32:18.153" v="1119" actId="1076"/>
          <ac:picMkLst>
            <pc:docMk/>
            <pc:sldMk cId="3416984290" sldId="312"/>
            <ac:picMk id="6" creationId="{89375BDB-98F8-600E-3A21-E4DCE2DAC7F1}"/>
          </ac:picMkLst>
        </pc:picChg>
      </pc:sldChg>
      <pc:sldChg chg="modSp mod">
        <pc:chgData name="Shuwen Hu" userId="6223f51a-cb3a-40e3-9eec-7de504f6cda8" providerId="ADAL" clId="{8350439C-9E04-5D8B-91B7-713C2368122B}" dt="2025-11-26T11:06:05.668" v="1162" actId="20577"/>
        <pc:sldMkLst>
          <pc:docMk/>
          <pc:sldMk cId="1136530547" sldId="354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2" creationId="{89B96E12-0B64-53EB-687A-BDC6733D3888}"/>
          </ac:spMkLst>
        </pc:spChg>
        <pc:spChg chg="mod">
          <ac:chgData name="Shuwen Hu" userId="6223f51a-cb3a-40e3-9eec-7de504f6cda8" providerId="ADAL" clId="{8350439C-9E04-5D8B-91B7-713C2368122B}" dt="2025-11-26T08:25:37.498" v="1073" actId="20577"/>
          <ac:spMkLst>
            <pc:docMk/>
            <pc:sldMk cId="1136530547" sldId="354"/>
            <ac:spMk id="6" creationId="{20ED7AA1-053A-E534-1265-59F2016695A5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9" creationId="{190489BB-72C7-2564-5771-0C09E4F80FF3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11" creationId="{666F56B5-CCD1-A5DF-B18C-774226FA7123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12" creationId="{87E820DE-D04B-AFD6-62F6-08FA646D5FB1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13" creationId="{4F0B883A-1BC6-3C76-D44E-3438D5ABBDA3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15" creationId="{39F60931-FF56-A96C-2383-BE51EB67309F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17" creationId="{7BB92109-7EA0-2791-3C99-1F6774B2E575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36530547" sldId="354"/>
            <ac:spMk id="22" creationId="{2E4CB056-A551-6C60-1087-03B57431532D}"/>
          </ac:spMkLst>
        </pc:spChg>
        <pc:spChg chg="mod">
          <ac:chgData name="Shuwen Hu" userId="6223f51a-cb3a-40e3-9eec-7de504f6cda8" providerId="ADAL" clId="{8350439C-9E04-5D8B-91B7-713C2368122B}" dt="2025-11-26T11:06:05.668" v="1162" actId="20577"/>
          <ac:spMkLst>
            <pc:docMk/>
            <pc:sldMk cId="1136530547" sldId="354"/>
            <ac:spMk id="24" creationId="{814B8DA9-6D06-1B25-DBA0-FBD562FB6F20}"/>
          </ac:spMkLst>
        </pc:sp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2093270958" sldId="357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2" creationId="{89B96E12-0B64-53EB-687A-BDC6733D3888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7" creationId="{FB101EF8-D428-87BD-DE29-EF5C7B553EA3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8" creationId="{9B5F3531-ECDC-0B3A-4393-325CD65DEBE2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10" creationId="{12E63D7A-BA6E-603F-71EA-0F45177BE32A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12" creationId="{FBC02E39-5CD2-49CA-39B8-17D168E3B82A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13" creationId="{4433DC5B-802F-1C8F-E17F-1F54AD1BC24F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093270958" sldId="357"/>
            <ac:spMk id="15" creationId="{F9A5D937-2CD4-8569-1548-29B843CC07EB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093270958" sldId="357"/>
            <ac:picMk id="3" creationId="{1D2A512A-BF59-46F5-BDB4-B068857A1419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093270958" sldId="357"/>
            <ac:picMk id="6" creationId="{5150C2A7-E108-667B-07BB-55F24EAAF1B3}"/>
          </ac:picMkLst>
        </pc:picChg>
        <pc:cxnChg chg="mod">
          <ac:chgData name="Shuwen Hu" userId="6223f51a-cb3a-40e3-9eec-7de504f6cda8" providerId="ADAL" clId="{8350439C-9E04-5D8B-91B7-713C2368122B}" dt="2025-11-26T06:53:11.577" v="978"/>
          <ac:cxnSpMkLst>
            <pc:docMk/>
            <pc:sldMk cId="2093270958" sldId="357"/>
            <ac:cxnSpMk id="11" creationId="{6AF5B758-1264-BF97-239D-24810A60BE22}"/>
          </ac:cxnSpMkLst>
        </pc:cxn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3129672374" sldId="18698"/>
        </pc:sldMkLst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3129672374" sldId="18698"/>
            <ac:picMk id="5" creationId="{FAE68BC9-0F7B-7E96-40CA-A0C9B6D1D57D}"/>
          </ac:picMkLst>
        </pc:pic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4115935928" sldId="18771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4115935928" sldId="18771"/>
            <ac:spMk id="2" creationId="{0590D50C-5E88-1907-277F-969CA9AADBE1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4115935928" sldId="18771"/>
            <ac:spMk id="3" creationId="{60BC233C-9E19-05EC-6E99-467EB70CE37F}"/>
          </ac:spMkLst>
        </pc:spChg>
      </pc:sldChg>
      <pc:sldChg chg="modSp mod">
        <pc:chgData name="Shuwen Hu" userId="6223f51a-cb3a-40e3-9eec-7de504f6cda8" providerId="ADAL" clId="{8350439C-9E04-5D8B-91B7-713C2368122B}" dt="2025-11-26T06:59:12.063" v="998" actId="1076"/>
        <pc:sldMkLst>
          <pc:docMk/>
          <pc:sldMk cId="3863709594" sldId="18772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3863709594" sldId="18772"/>
            <ac:spMk id="3" creationId="{16CFEBD4-05D4-71C8-D413-6155E182010F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3863709594" sldId="18772"/>
            <ac:spMk id="5" creationId="{421D9ACF-1F0D-B009-AF63-D7838864D1F3}"/>
          </ac:spMkLst>
        </pc:spChg>
        <pc:picChg chg="mod">
          <ac:chgData name="Shuwen Hu" userId="6223f51a-cb3a-40e3-9eec-7de504f6cda8" providerId="ADAL" clId="{8350439C-9E04-5D8B-91B7-713C2368122B}" dt="2025-11-26T06:59:12.063" v="998" actId="1076"/>
          <ac:picMkLst>
            <pc:docMk/>
            <pc:sldMk cId="3863709594" sldId="18772"/>
            <ac:picMk id="2" creationId="{55D9A68B-F0FC-7BC8-8AD0-B9FD2B29FC99}"/>
          </ac:picMkLst>
        </pc:picChg>
      </pc:sldChg>
      <pc:sldChg chg="addSp modSp mod">
        <pc:chgData name="Shuwen Hu" userId="6223f51a-cb3a-40e3-9eec-7de504f6cda8" providerId="ADAL" clId="{8350439C-9E04-5D8B-91B7-713C2368122B}" dt="2025-11-26T06:53:11.577" v="978"/>
        <pc:sldMkLst>
          <pc:docMk/>
          <pc:sldMk cId="2981922319" sldId="18774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981922319" sldId="18774"/>
            <ac:spMk id="2" creationId="{5FFA5CCA-B31A-BB2C-11BF-6ACBD5868C54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981922319" sldId="18774"/>
            <ac:spMk id="5" creationId="{7E347CD1-423D-0BED-51AD-BA64030B3E7A}"/>
          </ac:spMkLst>
        </pc:spChg>
        <pc:spChg chg="add mod">
          <ac:chgData name="Shuwen Hu" userId="6223f51a-cb3a-40e3-9eec-7de504f6cda8" providerId="ADAL" clId="{8350439C-9E04-5D8B-91B7-713C2368122B}" dt="2025-11-26T06:53:11.577" v="978"/>
          <ac:spMkLst>
            <pc:docMk/>
            <pc:sldMk cId="2981922319" sldId="18774"/>
            <ac:spMk id="6" creationId="{6C85137A-C5C0-1A65-CD3D-68BA089ACB7E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981922319" sldId="18774"/>
            <ac:picMk id="4" creationId="{C64E8CD1-53B1-2527-2941-D2E47F582518}"/>
          </ac:picMkLst>
        </pc:picChg>
      </pc:sldChg>
      <pc:sldChg chg="modSp mod modNotes">
        <pc:chgData name="Shuwen Hu" userId="6223f51a-cb3a-40e3-9eec-7de504f6cda8" providerId="ADAL" clId="{8350439C-9E04-5D8B-91B7-713C2368122B}" dt="2025-11-26T06:53:11.577" v="978"/>
        <pc:sldMkLst>
          <pc:docMk/>
          <pc:sldMk cId="175105542" sldId="18775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75105542" sldId="18775"/>
            <ac:spMk id="7" creationId="{4760A67D-C729-022B-D11A-16137FFEBFBA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75105542" sldId="18775"/>
            <ac:picMk id="5" creationId="{F867F089-01E4-CEF1-0A59-F3013C1E6328}"/>
          </ac:picMkLst>
        </pc:picChg>
      </pc:sldChg>
      <pc:sldChg chg="modSp mod">
        <pc:chgData name="Shuwen Hu" userId="6223f51a-cb3a-40e3-9eec-7de504f6cda8" providerId="ADAL" clId="{8350439C-9E04-5D8B-91B7-713C2368122B}" dt="2025-11-26T10:43:14.336" v="1147" actId="20577"/>
        <pc:sldMkLst>
          <pc:docMk/>
          <pc:sldMk cId="3655610922" sldId="18776"/>
        </pc:sldMkLst>
        <pc:spChg chg="mod">
          <ac:chgData name="Shuwen Hu" userId="6223f51a-cb3a-40e3-9eec-7de504f6cda8" providerId="ADAL" clId="{8350439C-9E04-5D8B-91B7-713C2368122B}" dt="2025-11-26T10:43:14.336" v="1147" actId="20577"/>
          <ac:spMkLst>
            <pc:docMk/>
            <pc:sldMk cId="3655610922" sldId="18776"/>
            <ac:spMk id="2" creationId="{E8BCF0F4-06E0-10D5-157A-4E59C01999A9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3655610922" sldId="18776"/>
            <ac:picMk id="4" creationId="{2FDC62B5-1AD8-381E-F6F0-04779BF04234}"/>
          </ac:picMkLst>
        </pc:picChg>
      </pc:sldChg>
      <pc:sldChg chg="delSp modSp mod modNotes modNotesTx">
        <pc:chgData name="Shuwen Hu" userId="6223f51a-cb3a-40e3-9eec-7de504f6cda8" providerId="ADAL" clId="{8350439C-9E04-5D8B-91B7-713C2368122B}" dt="2025-11-26T06:53:11.577" v="978"/>
        <pc:sldMkLst>
          <pc:docMk/>
          <pc:sldMk cId="1908901061" sldId="18777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908901061" sldId="18777"/>
            <ac:spMk id="3" creationId="{259898EC-6B1D-F0D3-2E36-8AB5C06C2712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908901061" sldId="18777"/>
            <ac:picMk id="12" creationId="{93AA84EB-E8F3-AC56-587E-993CBAD21723}"/>
          </ac:picMkLst>
        </pc:pic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1162051558" sldId="18778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162051558" sldId="18778"/>
            <ac:spMk id="6" creationId="{F164F567-DEEE-589B-6129-8853CDC98D72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162051558" sldId="18778"/>
            <ac:picMk id="4" creationId="{743CF410-AC24-16BF-D4BF-58C38F4FF0D3}"/>
          </ac:picMkLst>
        </pc:picChg>
      </pc:sldChg>
      <pc:sldChg chg="modSp mod">
        <pc:chgData name="Shuwen Hu" userId="6223f51a-cb3a-40e3-9eec-7de504f6cda8" providerId="ADAL" clId="{8350439C-9E04-5D8B-91B7-713C2368122B}" dt="2025-11-26T06:53:11.577" v="978"/>
        <pc:sldMkLst>
          <pc:docMk/>
          <pc:sldMk cId="1236864738" sldId="18779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236864738" sldId="18779"/>
            <ac:spMk id="3" creationId="{3102DF67-6015-4773-A899-4C1E9E665D32}"/>
          </ac:spMkLst>
        </pc:spChg>
      </pc:sldChg>
      <pc:sldChg chg="modSp mod">
        <pc:chgData name="Shuwen Hu" userId="6223f51a-cb3a-40e3-9eec-7de504f6cda8" providerId="ADAL" clId="{8350439C-9E04-5D8B-91B7-713C2368122B}" dt="2025-11-26T06:58:58.671" v="997" actId="20577"/>
        <pc:sldMkLst>
          <pc:docMk/>
          <pc:sldMk cId="3664646035" sldId="18780"/>
        </pc:sldMkLst>
        <pc:spChg chg="mod">
          <ac:chgData name="Shuwen Hu" userId="6223f51a-cb3a-40e3-9eec-7de504f6cda8" providerId="ADAL" clId="{8350439C-9E04-5D8B-91B7-713C2368122B}" dt="2025-11-26T06:58:58.671" v="997" actId="20577"/>
          <ac:spMkLst>
            <pc:docMk/>
            <pc:sldMk cId="3664646035" sldId="18780"/>
            <ac:spMk id="2" creationId="{26B119A1-32A9-19FD-2663-B244EFEDBAE1}"/>
          </ac:spMkLst>
        </pc:sp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1741782757" sldId="18781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741782757" sldId="18781"/>
            <ac:spMk id="2" creationId="{61C36847-9C73-6FFA-D6C4-171B808E3430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741782757" sldId="18781"/>
            <ac:picMk id="4" creationId="{4A537C39-8F18-8D01-84B1-C7BA8AA0014E}"/>
          </ac:picMkLst>
        </pc:picChg>
      </pc:sldChg>
      <pc:sldChg chg="modSp mod">
        <pc:chgData name="Shuwen Hu" userId="6223f51a-cb3a-40e3-9eec-7de504f6cda8" providerId="ADAL" clId="{8350439C-9E04-5D8B-91B7-713C2368122B}" dt="2025-11-26T06:53:11.577" v="978"/>
        <pc:sldMkLst>
          <pc:docMk/>
          <pc:sldMk cId="2502446660" sldId="18782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502446660" sldId="18782"/>
            <ac:spMk id="2" creationId="{B4C8EDA9-5E4E-8EE5-9EA7-EE80DCC6E1E9}"/>
          </ac:spMkLst>
        </pc:spChg>
      </pc:sldChg>
      <pc:sldChg chg="modSp modNotes">
        <pc:chgData name="Shuwen Hu" userId="6223f51a-cb3a-40e3-9eec-7de504f6cda8" providerId="ADAL" clId="{8350439C-9E04-5D8B-91B7-713C2368122B}" dt="2025-11-26T07:00:04.004" v="1001" actId="20577"/>
        <pc:sldMkLst>
          <pc:docMk/>
          <pc:sldMk cId="4259445828" sldId="18785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4259445828" sldId="18785"/>
            <ac:spMk id="3" creationId="{07EB516C-4FA3-3823-31E3-AAC1789CD5C0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4259445828" sldId="18785"/>
            <ac:spMk id="4" creationId="{C1FFA81B-8A45-D0E5-0C9A-E81F94A95145}"/>
          </ac:spMkLst>
        </pc:spChg>
        <pc:graphicFrameChg chg="mod">
          <ac:chgData name="Shuwen Hu" userId="6223f51a-cb3a-40e3-9eec-7de504f6cda8" providerId="ADAL" clId="{8350439C-9E04-5D8B-91B7-713C2368122B}" dt="2025-11-26T07:00:04.004" v="1001" actId="20577"/>
          <ac:graphicFrameMkLst>
            <pc:docMk/>
            <pc:sldMk cId="4259445828" sldId="18785"/>
            <ac:graphicFrameMk id="8" creationId="{424DEE10-1813-8203-9388-10DCBC6E3C48}"/>
          </ac:graphicFrameMkLst>
        </pc:graphicFrame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4259445828" sldId="18785"/>
            <ac:picMk id="5" creationId="{D5DD14E3-FEBE-A5DC-FCEB-2B2EFE7A0848}"/>
          </ac:picMkLst>
        </pc:picChg>
      </pc:sldChg>
      <pc:sldChg chg="modSp mod">
        <pc:chgData name="Shuwen Hu" userId="6223f51a-cb3a-40e3-9eec-7de504f6cda8" providerId="ADAL" clId="{8350439C-9E04-5D8B-91B7-713C2368122B}" dt="2025-11-26T06:53:11.577" v="978"/>
        <pc:sldMkLst>
          <pc:docMk/>
          <pc:sldMk cId="1892321132" sldId="18786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892321132" sldId="18786"/>
            <ac:spMk id="3" creationId="{6299A4E9-CD07-905C-31AA-2B47AD025954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892321132" sldId="18786"/>
            <ac:spMk id="5" creationId="{B053D7A8-3A89-EF26-5CAB-A8278A8D12EF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892321132" sldId="18786"/>
            <ac:picMk id="4" creationId="{4B19AF56-2944-A617-69A3-D1D2698D6424}"/>
          </ac:picMkLst>
        </pc:pic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2406921845" sldId="18791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406921845" sldId="18791"/>
            <ac:spMk id="3" creationId="{83994162-0AD3-F881-B739-242D761E5FD4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406921845" sldId="18791"/>
            <ac:picMk id="4" creationId="{CD0F3953-50F5-702A-9F8E-CEC9FB0CDE71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406921845" sldId="18791"/>
            <ac:picMk id="5" creationId="{DB3A07AA-BAF2-A01A-7648-43241D70B984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406921845" sldId="18791"/>
            <ac:picMk id="6" creationId="{C9DF7A4D-B185-4FBB-9AA2-D12BD6ECDCF0}"/>
          </ac:picMkLst>
        </pc:picChg>
      </pc:sldChg>
      <pc:sldChg chg="modSp modNotes">
        <pc:chgData name="Shuwen Hu" userId="6223f51a-cb3a-40e3-9eec-7de504f6cda8" providerId="ADAL" clId="{8350439C-9E04-5D8B-91B7-713C2368122B}" dt="2025-11-26T06:53:11.577" v="978"/>
        <pc:sldMkLst>
          <pc:docMk/>
          <pc:sldMk cId="2238362213" sldId="18792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238362213" sldId="18792"/>
            <ac:spMk id="3" creationId="{0619F9D1-5D63-72B8-F779-0C6D05DF5085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2238362213" sldId="18792"/>
            <ac:spMk id="10" creationId="{D8509B0D-6271-01D4-8D4B-22FCA173D9ED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2238362213" sldId="18792"/>
            <ac:picMk id="9" creationId="{81D6EBAB-AD85-A22C-C152-F2C61AA0B497}"/>
          </ac:picMkLst>
        </pc:picChg>
      </pc:sldChg>
      <pc:sldChg chg="modSp modNotes">
        <pc:chgData name="Shuwen Hu" userId="6223f51a-cb3a-40e3-9eec-7de504f6cda8" providerId="ADAL" clId="{8350439C-9E04-5D8B-91B7-713C2368122B}" dt="2025-11-26T06:53:11.577" v="978"/>
        <pc:sldMkLst>
          <pc:docMk/>
          <pc:sldMk cId="1697414205" sldId="18793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697414205" sldId="18793"/>
            <ac:spMk id="3" creationId="{292A2EC8-2829-ABCA-FDA4-DECDD9866577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697414205" sldId="18793"/>
            <ac:spMk id="10" creationId="{2D4AB33E-7F3A-EAAB-41C0-8AF9B5995473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697414205" sldId="18793"/>
            <ac:spMk id="13" creationId="{017C55A0-E9FA-685A-8E47-98DE97F17862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697414205" sldId="18793"/>
            <ac:spMk id="14" creationId="{C0E19EEC-6958-EBEF-EAC5-F12E31D51772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697414205" sldId="18793"/>
            <ac:picMk id="5" creationId="{30A28E34-0B4A-EF34-9E85-84A0A6BCD8DE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697414205" sldId="18793"/>
            <ac:picMk id="7" creationId="{94B01A0A-9D09-AF69-F282-03CBC37DCD2F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697414205" sldId="18793"/>
            <ac:picMk id="11" creationId="{2CF2E35B-323F-DBBC-35D5-2FAC6EB9F6DB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697414205" sldId="18793"/>
            <ac:picMk id="12" creationId="{7AFC4B45-127B-CABC-A27C-12BB316F1609}"/>
          </ac:picMkLst>
        </pc:picChg>
        <pc:cxnChg chg="mod">
          <ac:chgData name="Shuwen Hu" userId="6223f51a-cb3a-40e3-9eec-7de504f6cda8" providerId="ADAL" clId="{8350439C-9E04-5D8B-91B7-713C2368122B}" dt="2025-11-26T06:53:11.577" v="978"/>
          <ac:cxnSpMkLst>
            <pc:docMk/>
            <pc:sldMk cId="1697414205" sldId="18793"/>
            <ac:cxnSpMk id="16" creationId="{59A55C7E-1936-1DEF-F2E6-93C8318F877A}"/>
          </ac:cxnSpMkLst>
        </pc:cxnChg>
        <pc:cxnChg chg="mod">
          <ac:chgData name="Shuwen Hu" userId="6223f51a-cb3a-40e3-9eec-7de504f6cda8" providerId="ADAL" clId="{8350439C-9E04-5D8B-91B7-713C2368122B}" dt="2025-11-26T06:53:11.577" v="978"/>
          <ac:cxnSpMkLst>
            <pc:docMk/>
            <pc:sldMk cId="1697414205" sldId="18793"/>
            <ac:cxnSpMk id="18" creationId="{F2164BB3-8461-DBD5-DBE2-5E13A2F51963}"/>
          </ac:cxnSpMkLst>
        </pc:cxnChg>
      </pc:sldChg>
      <pc:sldChg chg="modSp">
        <pc:chgData name="Shuwen Hu" userId="6223f51a-cb3a-40e3-9eec-7de504f6cda8" providerId="ADAL" clId="{8350439C-9E04-5D8B-91B7-713C2368122B}" dt="2025-11-26T06:53:11.577" v="978"/>
        <pc:sldMkLst>
          <pc:docMk/>
          <pc:sldMk cId="1371170159" sldId="18794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2" creationId="{89B96E12-0B64-53EB-687A-BDC6733D3888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3" creationId="{4BD350E1-0C00-9A1E-0379-B90B7D5EC2BE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7" creationId="{E0B3673B-9BBF-C15F-D89D-608C919D299E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9" creationId="{8BCCDB3B-DF98-65ED-7273-D2536CB1A6C2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11" creationId="{C77C12C1-4FB1-9566-BC83-1896D44B7698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13" creationId="{0F075CC3-40A8-1080-E40F-FCE217512792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1371170159" sldId="18794"/>
            <ac:spMk id="14" creationId="{C19A628E-C567-8756-0C3C-3E4F2440E577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371170159" sldId="18794"/>
            <ac:picMk id="6" creationId="{492B7DA3-90C9-E130-2EE7-23C2CB5D020A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371170159" sldId="18794"/>
            <ac:picMk id="8" creationId="{5F223FDF-C088-2615-DDF0-12699B25E67C}"/>
          </ac:picMkLst>
        </pc:pic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1371170159" sldId="18794"/>
            <ac:picMk id="16" creationId="{098D7630-A160-830D-064E-D31E8109558C}"/>
          </ac:picMkLst>
        </pc:picChg>
      </pc:sldChg>
      <pc:sldChg chg="modSp mod">
        <pc:chgData name="Shuwen Hu" userId="6223f51a-cb3a-40e3-9eec-7de504f6cda8" providerId="ADAL" clId="{8350439C-9E04-5D8B-91B7-713C2368122B}" dt="2025-11-26T06:53:11.577" v="978"/>
        <pc:sldMkLst>
          <pc:docMk/>
          <pc:sldMk cId="846122088" sldId="18798"/>
        </pc:sld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846122088" sldId="18798"/>
            <ac:spMk id="2" creationId="{66E3EA4F-143C-9497-A8F0-7DBCB3B9A8F0}"/>
          </ac:spMkLst>
        </pc:spChg>
        <pc:picChg chg="mod">
          <ac:chgData name="Shuwen Hu" userId="6223f51a-cb3a-40e3-9eec-7de504f6cda8" providerId="ADAL" clId="{8350439C-9E04-5D8B-91B7-713C2368122B}" dt="2025-11-26T06:53:11.577" v="978"/>
          <ac:picMkLst>
            <pc:docMk/>
            <pc:sldMk cId="846122088" sldId="18798"/>
            <ac:picMk id="4" creationId="{DBC3CE1C-0DA9-E262-EBB4-F9D0E7DD5AFF}"/>
          </ac:picMkLst>
        </pc:picChg>
      </pc:sldChg>
      <pc:sldChg chg="addSp delSp modSp new mod">
        <pc:chgData name="Shuwen Hu" userId="6223f51a-cb3a-40e3-9eec-7de504f6cda8" providerId="ADAL" clId="{8350439C-9E04-5D8B-91B7-713C2368122B}" dt="2025-11-26T07:39:11.089" v="1034" actId="20577"/>
        <pc:sldMkLst>
          <pc:docMk/>
          <pc:sldMk cId="673709805" sldId="18799"/>
        </pc:sldMkLst>
        <pc:spChg chg="mod">
          <ac:chgData name="Shuwen Hu" userId="6223f51a-cb3a-40e3-9eec-7de504f6cda8" providerId="ADAL" clId="{8350439C-9E04-5D8B-91B7-713C2368122B}" dt="2025-11-26T07:39:11.089" v="1034" actId="20577"/>
          <ac:spMkLst>
            <pc:docMk/>
            <pc:sldMk cId="673709805" sldId="18799"/>
            <ac:spMk id="2" creationId="{F9626DD5-49F0-E4FE-82CE-54929FF543F2}"/>
          </ac:spMkLst>
        </pc:spChg>
        <pc:spChg chg="mod">
          <ac:chgData name="Shuwen Hu" userId="6223f51a-cb3a-40e3-9eec-7de504f6cda8" providerId="ADAL" clId="{8350439C-9E04-5D8B-91B7-713C2368122B}" dt="2025-11-22T04:52:13.598" v="124" actId="20577"/>
          <ac:spMkLst>
            <pc:docMk/>
            <pc:sldMk cId="673709805" sldId="18799"/>
            <ac:spMk id="3" creationId="{20D63E31-1E27-59C5-E624-2F92C1F146FA}"/>
          </ac:spMkLst>
        </pc:spChg>
      </pc:sldChg>
      <pc:sldChg chg="addSp delSp modSp new mod">
        <pc:chgData name="Shuwen Hu" userId="6223f51a-cb3a-40e3-9eec-7de504f6cda8" providerId="ADAL" clId="{8350439C-9E04-5D8B-91B7-713C2368122B}" dt="2025-11-26T06:53:11.577" v="978"/>
        <pc:sldMkLst>
          <pc:docMk/>
          <pc:sldMk cId="4018003737" sldId="18800"/>
        </pc:sldMkLst>
        <pc:spChg chg="add mod">
          <ac:chgData name="Shuwen Hu" userId="6223f51a-cb3a-40e3-9eec-7de504f6cda8" providerId="ADAL" clId="{8350439C-9E04-5D8B-91B7-713C2368122B}" dt="2025-11-26T06:53:11.577" v="978"/>
          <ac:spMkLst>
            <pc:docMk/>
            <pc:sldMk cId="4018003737" sldId="18800"/>
            <ac:spMk id="2" creationId="{7EDFBB88-7856-2DE0-1E41-B0E6876A043F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k cId="4018003737" sldId="18800"/>
            <ac:spMk id="3" creationId="{BA123114-1B02-C6BB-35E0-47FFA330278B}"/>
          </ac:spMkLst>
        </pc:spChg>
        <pc:graphicFrameChg chg="add mod modGraphic">
          <ac:chgData name="Shuwen Hu" userId="6223f51a-cb3a-40e3-9eec-7de504f6cda8" providerId="ADAL" clId="{8350439C-9E04-5D8B-91B7-713C2368122B}" dt="2025-11-26T06:53:11.577" v="978"/>
          <ac:graphicFrameMkLst>
            <pc:docMk/>
            <pc:sldMk cId="4018003737" sldId="18800"/>
            <ac:graphicFrameMk id="4" creationId="{C8A5889F-4E0F-813B-8A48-AB35F0957887}"/>
          </ac:graphicFrameMkLst>
        </pc:graphicFrameChg>
      </pc:sldChg>
      <pc:sldChg chg="addSp delSp modSp new del mod">
        <pc:chgData name="Shuwen Hu" userId="6223f51a-cb3a-40e3-9eec-7de504f6cda8" providerId="ADAL" clId="{8350439C-9E04-5D8B-91B7-713C2368122B}" dt="2025-11-26T08:40:58.044" v="1099" actId="2696"/>
        <pc:sldMkLst>
          <pc:docMk/>
          <pc:sldMk cId="4190542798" sldId="18801"/>
        </pc:sldMkLst>
        <pc:spChg chg="del">
          <ac:chgData name="Shuwen Hu" userId="6223f51a-cb3a-40e3-9eec-7de504f6cda8" providerId="ADAL" clId="{8350439C-9E04-5D8B-91B7-713C2368122B}" dt="2025-11-26T08:01:48.200" v="1046"/>
          <ac:spMkLst>
            <pc:docMk/>
            <pc:sldMk cId="4190542798" sldId="18801"/>
            <ac:spMk id="2" creationId="{8CA91C6A-D4FB-CC21-1512-41A034CF453E}"/>
          </ac:spMkLst>
        </pc:spChg>
        <pc:spChg chg="add">
          <ac:chgData name="Shuwen Hu" userId="6223f51a-cb3a-40e3-9eec-7de504f6cda8" providerId="ADAL" clId="{8350439C-9E04-5D8B-91B7-713C2368122B}" dt="2025-11-26T08:03:07.830" v="1049" actId="11529"/>
          <ac:spMkLst>
            <pc:docMk/>
            <pc:sldMk cId="4190542798" sldId="18801"/>
            <ac:spMk id="6" creationId="{4D51FB2A-7415-0821-EF4B-AB52D833C29C}"/>
          </ac:spMkLst>
        </pc:spChg>
        <pc:spChg chg="add mod">
          <ac:chgData name="Shuwen Hu" userId="6223f51a-cb3a-40e3-9eec-7de504f6cda8" providerId="ADAL" clId="{8350439C-9E04-5D8B-91B7-713C2368122B}" dt="2025-11-26T08:03:43.295" v="1051" actId="1076"/>
          <ac:spMkLst>
            <pc:docMk/>
            <pc:sldMk cId="4190542798" sldId="18801"/>
            <ac:spMk id="7" creationId="{980A912D-5C0A-9FE0-A9D6-43CBC21E7AD4}"/>
          </ac:spMkLst>
        </pc:spChg>
        <pc:picChg chg="add mod">
          <ac:chgData name="Shuwen Hu" userId="6223f51a-cb3a-40e3-9eec-7de504f6cda8" providerId="ADAL" clId="{8350439C-9E04-5D8B-91B7-713C2368122B}" dt="2025-11-26T08:01:53.046" v="1047" actId="1076"/>
          <ac:picMkLst>
            <pc:docMk/>
            <pc:sldMk cId="4190542798" sldId="18801"/>
            <ac:picMk id="4" creationId="{16CB672C-A2D0-4C5B-487F-17E3D7B17162}"/>
          </ac:picMkLst>
        </pc:picChg>
        <pc:picChg chg="add mod">
          <ac:chgData name="Shuwen Hu" userId="6223f51a-cb3a-40e3-9eec-7de504f6cda8" providerId="ADAL" clId="{8350439C-9E04-5D8B-91B7-713C2368122B}" dt="2025-11-26T08:02:20.996" v="1048"/>
          <ac:picMkLst>
            <pc:docMk/>
            <pc:sldMk cId="4190542798" sldId="18801"/>
            <ac:picMk id="5" creationId="{82B48FE5-C493-4C3C-CAE9-AB6A936BB76C}"/>
          </ac:picMkLst>
        </pc:picChg>
      </pc:sldChg>
      <pc:sldChg chg="delSp modSp new mod">
        <pc:chgData name="Shuwen Hu" userId="6223f51a-cb3a-40e3-9eec-7de504f6cda8" providerId="ADAL" clId="{8350439C-9E04-5D8B-91B7-713C2368122B}" dt="2025-11-26T08:37:22.759" v="1079" actId="478"/>
        <pc:sldMkLst>
          <pc:docMk/>
          <pc:sldMk cId="2212537949" sldId="18802"/>
        </pc:sldMkLst>
        <pc:spChg chg="mod">
          <ac:chgData name="Shuwen Hu" userId="6223f51a-cb3a-40e3-9eec-7de504f6cda8" providerId="ADAL" clId="{8350439C-9E04-5D8B-91B7-713C2368122B}" dt="2025-11-26T08:37:16.734" v="1078" actId="255"/>
          <ac:spMkLst>
            <pc:docMk/>
            <pc:sldMk cId="2212537949" sldId="18802"/>
            <ac:spMk id="2" creationId="{42A46A2D-F0D5-010E-D302-A8129A00552B}"/>
          </ac:spMkLst>
        </pc:spChg>
        <pc:spChg chg="del">
          <ac:chgData name="Shuwen Hu" userId="6223f51a-cb3a-40e3-9eec-7de504f6cda8" providerId="ADAL" clId="{8350439C-9E04-5D8B-91B7-713C2368122B}" dt="2025-11-26T08:37:22.759" v="1079" actId="478"/>
          <ac:spMkLst>
            <pc:docMk/>
            <pc:sldMk cId="2212537949" sldId="18802"/>
            <ac:spMk id="3" creationId="{22484D5C-CCF4-5BF3-E21C-FCC1611F302B}"/>
          </ac:spMkLst>
        </pc:spChg>
      </pc:sldChg>
      <pc:sldChg chg="addSp delSp modSp new del mod">
        <pc:chgData name="Shuwen Hu" userId="6223f51a-cb3a-40e3-9eec-7de504f6cda8" providerId="ADAL" clId="{8350439C-9E04-5D8B-91B7-713C2368122B}" dt="2025-11-26T10:21:27.825" v="1106" actId="2696"/>
        <pc:sldMkLst>
          <pc:docMk/>
          <pc:sldMk cId="179684834" sldId="18803"/>
        </pc:sldMkLst>
        <pc:spChg chg="del">
          <ac:chgData name="Shuwen Hu" userId="6223f51a-cb3a-40e3-9eec-7de504f6cda8" providerId="ADAL" clId="{8350439C-9E04-5D8B-91B7-713C2368122B}" dt="2025-11-26T10:20:09.619" v="1101" actId="478"/>
          <ac:spMkLst>
            <pc:docMk/>
            <pc:sldMk cId="179684834" sldId="18803"/>
            <ac:spMk id="2" creationId="{26B58938-4B41-406E-5EA2-812EEE81B329}"/>
          </ac:spMkLst>
        </pc:spChg>
        <pc:spChg chg="add mod">
          <ac:chgData name="Shuwen Hu" userId="6223f51a-cb3a-40e3-9eec-7de504f6cda8" providerId="ADAL" clId="{8350439C-9E04-5D8B-91B7-713C2368122B}" dt="2025-11-26T10:20:11.459" v="1102"/>
          <ac:spMkLst>
            <pc:docMk/>
            <pc:sldMk cId="179684834" sldId="18803"/>
            <ac:spMk id="4" creationId="{83BCB7E4-827C-9AA3-CF25-B1D3469CAE3C}"/>
          </ac:spMkLst>
        </pc:spChg>
        <pc:spChg chg="add mod">
          <ac:chgData name="Shuwen Hu" userId="6223f51a-cb3a-40e3-9eec-7de504f6cda8" providerId="ADAL" clId="{8350439C-9E04-5D8B-91B7-713C2368122B}" dt="2025-11-26T10:20:11.459" v="1102"/>
          <ac:spMkLst>
            <pc:docMk/>
            <pc:sldMk cId="179684834" sldId="18803"/>
            <ac:spMk id="5" creationId="{7D0C9E3A-1EB7-2BF9-3F32-277AACA6D263}"/>
          </ac:spMkLst>
        </pc:spChg>
        <pc:spChg chg="add mod">
          <ac:chgData name="Shuwen Hu" userId="6223f51a-cb3a-40e3-9eec-7de504f6cda8" providerId="ADAL" clId="{8350439C-9E04-5D8B-91B7-713C2368122B}" dt="2025-11-26T10:20:11.459" v="1102"/>
          <ac:spMkLst>
            <pc:docMk/>
            <pc:sldMk cId="179684834" sldId="18803"/>
            <ac:spMk id="6" creationId="{A472B411-CB6C-BDBE-51D5-71059F8A10EB}"/>
          </ac:spMkLst>
        </pc:spChg>
        <pc:spChg chg="add mod">
          <ac:chgData name="Shuwen Hu" userId="6223f51a-cb3a-40e3-9eec-7de504f6cda8" providerId="ADAL" clId="{8350439C-9E04-5D8B-91B7-713C2368122B}" dt="2025-11-26T10:20:11.459" v="1102"/>
          <ac:spMkLst>
            <pc:docMk/>
            <pc:sldMk cId="179684834" sldId="18803"/>
            <ac:spMk id="10" creationId="{B0AC8266-5983-A903-6CCC-2B4A7F64CD26}"/>
          </ac:spMkLst>
        </pc:spChg>
        <pc:picChg chg="add mod">
          <ac:chgData name="Shuwen Hu" userId="6223f51a-cb3a-40e3-9eec-7de504f6cda8" providerId="ADAL" clId="{8350439C-9E04-5D8B-91B7-713C2368122B}" dt="2025-11-26T10:20:28.754" v="1104" actId="1076"/>
          <ac:picMkLst>
            <pc:docMk/>
            <pc:sldMk cId="179684834" sldId="18803"/>
            <ac:picMk id="11" creationId="{6937E19E-C0B7-04AA-FBB4-F9CDB1E648D3}"/>
          </ac:picMkLst>
        </pc:picChg>
        <pc:cxnChg chg="add mod">
          <ac:chgData name="Shuwen Hu" userId="6223f51a-cb3a-40e3-9eec-7de504f6cda8" providerId="ADAL" clId="{8350439C-9E04-5D8B-91B7-713C2368122B}" dt="2025-11-26T10:21:15.088" v="1105" actId="1076"/>
          <ac:cxnSpMkLst>
            <pc:docMk/>
            <pc:sldMk cId="179684834" sldId="18803"/>
            <ac:cxnSpMk id="7" creationId="{A93B58E1-974A-361B-80A4-10C51EB89EA3}"/>
          </ac:cxnSpMkLst>
        </pc:cxnChg>
        <pc:cxnChg chg="add mod">
          <ac:chgData name="Shuwen Hu" userId="6223f51a-cb3a-40e3-9eec-7de504f6cda8" providerId="ADAL" clId="{8350439C-9E04-5D8B-91B7-713C2368122B}" dt="2025-11-26T10:20:11.459" v="1102"/>
          <ac:cxnSpMkLst>
            <pc:docMk/>
            <pc:sldMk cId="179684834" sldId="18803"/>
            <ac:cxnSpMk id="8" creationId="{B3EBDA81-A288-2B81-238A-E32E11E2C0C7}"/>
          </ac:cxnSpMkLst>
        </pc:cxnChg>
        <pc:cxnChg chg="add mod">
          <ac:chgData name="Shuwen Hu" userId="6223f51a-cb3a-40e3-9eec-7de504f6cda8" providerId="ADAL" clId="{8350439C-9E04-5D8B-91B7-713C2368122B}" dt="2025-11-26T10:20:11.459" v="1102"/>
          <ac:cxnSpMkLst>
            <pc:docMk/>
            <pc:sldMk cId="179684834" sldId="18803"/>
            <ac:cxnSpMk id="9" creationId="{DE01C90E-4C1D-4FAC-04E4-2F45844AC1B9}"/>
          </ac:cxnSpMkLst>
        </pc:cxnChg>
      </pc:sldChg>
      <pc:sldChg chg="addSp delSp modSp new mod">
        <pc:chgData name="Shuwen Hu" userId="6223f51a-cb3a-40e3-9eec-7de504f6cda8" providerId="ADAL" clId="{8350439C-9E04-5D8B-91B7-713C2368122B}" dt="2025-11-26T10:22:36.238" v="1114" actId="207"/>
        <pc:sldMkLst>
          <pc:docMk/>
          <pc:sldMk cId="1301490383" sldId="18803"/>
        </pc:sldMkLst>
        <pc:spChg chg="del">
          <ac:chgData name="Shuwen Hu" userId="6223f51a-cb3a-40e3-9eec-7de504f6cda8" providerId="ADAL" clId="{8350439C-9E04-5D8B-91B7-713C2368122B}" dt="2025-11-26T10:21:46.598" v="1110" actId="478"/>
          <ac:spMkLst>
            <pc:docMk/>
            <pc:sldMk cId="1301490383" sldId="18803"/>
            <ac:spMk id="2" creationId="{ED16C767-9246-EFF9-955B-2F92E2859FB3}"/>
          </ac:spMkLst>
        </pc:spChg>
        <pc:spChg chg="add del mod">
          <ac:chgData name="Shuwen Hu" userId="6223f51a-cb3a-40e3-9eec-7de504f6cda8" providerId="ADAL" clId="{8350439C-9E04-5D8B-91B7-713C2368122B}" dt="2025-11-26T10:22:36.238" v="1114" actId="207"/>
          <ac:spMkLst>
            <pc:docMk/>
            <pc:sldMk cId="1301490383" sldId="18803"/>
            <ac:spMk id="3" creationId="{1138AC1B-97AF-95F5-FFC2-10D279841900}"/>
          </ac:spMkLst>
        </pc:spChg>
        <pc:spChg chg="add mod">
          <ac:chgData name="Shuwen Hu" userId="6223f51a-cb3a-40e3-9eec-7de504f6cda8" providerId="ADAL" clId="{8350439C-9E04-5D8B-91B7-713C2368122B}" dt="2025-11-26T10:22:17.189" v="1112" actId="1076"/>
          <ac:spMkLst>
            <pc:docMk/>
            <pc:sldMk cId="1301490383" sldId="18803"/>
            <ac:spMk id="5" creationId="{2EBA0D82-779B-073F-2F03-65B622787340}"/>
          </ac:spMkLst>
        </pc:spChg>
        <pc:spChg chg="add mod">
          <ac:chgData name="Shuwen Hu" userId="6223f51a-cb3a-40e3-9eec-7de504f6cda8" providerId="ADAL" clId="{8350439C-9E04-5D8B-91B7-713C2368122B}" dt="2025-11-26T10:22:17.189" v="1112" actId="1076"/>
          <ac:spMkLst>
            <pc:docMk/>
            <pc:sldMk cId="1301490383" sldId="18803"/>
            <ac:spMk id="6" creationId="{AC2F5D4B-CA5B-B00D-B3EE-ACCA0468E9DB}"/>
          </ac:spMkLst>
        </pc:spChg>
        <pc:spChg chg="add mod">
          <ac:chgData name="Shuwen Hu" userId="6223f51a-cb3a-40e3-9eec-7de504f6cda8" providerId="ADAL" clId="{8350439C-9E04-5D8B-91B7-713C2368122B}" dt="2025-11-26T10:22:17.189" v="1112" actId="1076"/>
          <ac:spMkLst>
            <pc:docMk/>
            <pc:sldMk cId="1301490383" sldId="18803"/>
            <ac:spMk id="7" creationId="{3981965C-BA65-DDD1-F3E3-6E40396EAF16}"/>
          </ac:spMkLst>
        </pc:spChg>
        <pc:spChg chg="add mod">
          <ac:chgData name="Shuwen Hu" userId="6223f51a-cb3a-40e3-9eec-7de504f6cda8" providerId="ADAL" clId="{8350439C-9E04-5D8B-91B7-713C2368122B}" dt="2025-11-26T10:22:17.189" v="1112" actId="1076"/>
          <ac:spMkLst>
            <pc:docMk/>
            <pc:sldMk cId="1301490383" sldId="18803"/>
            <ac:spMk id="11" creationId="{ADC47657-A15D-31D1-3A63-236A7B4AF91B}"/>
          </ac:spMkLst>
        </pc:spChg>
        <pc:picChg chg="add mod">
          <ac:chgData name="Shuwen Hu" userId="6223f51a-cb3a-40e3-9eec-7de504f6cda8" providerId="ADAL" clId="{8350439C-9E04-5D8B-91B7-713C2368122B}" dt="2025-11-26T10:22:17.189" v="1112" actId="1076"/>
          <ac:picMkLst>
            <pc:docMk/>
            <pc:sldMk cId="1301490383" sldId="18803"/>
            <ac:picMk id="4" creationId="{16EBFDF3-1E98-ED1B-65BF-423AF67D0B6F}"/>
          </ac:picMkLst>
        </pc:picChg>
        <pc:cxnChg chg="add mod">
          <ac:chgData name="Shuwen Hu" userId="6223f51a-cb3a-40e3-9eec-7de504f6cda8" providerId="ADAL" clId="{8350439C-9E04-5D8B-91B7-713C2368122B}" dt="2025-11-26T10:22:17.189" v="1112" actId="1076"/>
          <ac:cxnSpMkLst>
            <pc:docMk/>
            <pc:sldMk cId="1301490383" sldId="18803"/>
            <ac:cxnSpMk id="8" creationId="{985811F0-F6E2-A41D-1E10-E6EE137CB374}"/>
          </ac:cxnSpMkLst>
        </pc:cxnChg>
        <pc:cxnChg chg="add mod">
          <ac:chgData name="Shuwen Hu" userId="6223f51a-cb3a-40e3-9eec-7de504f6cda8" providerId="ADAL" clId="{8350439C-9E04-5D8B-91B7-713C2368122B}" dt="2025-11-26T10:22:17.189" v="1112" actId="1076"/>
          <ac:cxnSpMkLst>
            <pc:docMk/>
            <pc:sldMk cId="1301490383" sldId="18803"/>
            <ac:cxnSpMk id="9" creationId="{0A2706AA-96CA-CF44-ECFF-02AE89F4B2A4}"/>
          </ac:cxnSpMkLst>
        </pc:cxnChg>
        <pc:cxnChg chg="add mod">
          <ac:chgData name="Shuwen Hu" userId="6223f51a-cb3a-40e3-9eec-7de504f6cda8" providerId="ADAL" clId="{8350439C-9E04-5D8B-91B7-713C2368122B}" dt="2025-11-26T10:22:17.189" v="1112" actId="1076"/>
          <ac:cxnSpMkLst>
            <pc:docMk/>
            <pc:sldMk cId="1301490383" sldId="18803"/>
            <ac:cxnSpMk id="10" creationId="{308CC712-5A38-D6A7-46C2-FC076803DE2D}"/>
          </ac:cxnSpMkLst>
        </pc:cxnChg>
      </pc:sldChg>
      <pc:sldChg chg="addSp delSp modSp new mod">
        <pc:chgData name="Shuwen Hu" userId="6223f51a-cb3a-40e3-9eec-7de504f6cda8" providerId="ADAL" clId="{8350439C-9E04-5D8B-91B7-713C2368122B}" dt="2025-11-26T10:34:58.474" v="1124"/>
        <pc:sldMkLst>
          <pc:docMk/>
          <pc:sldMk cId="3545433964" sldId="18804"/>
        </pc:sldMkLst>
        <pc:spChg chg="del">
          <ac:chgData name="Shuwen Hu" userId="6223f51a-cb3a-40e3-9eec-7de504f6cda8" providerId="ADAL" clId="{8350439C-9E04-5D8B-91B7-713C2368122B}" dt="2025-11-26T10:34:43.742" v="1121" actId="478"/>
          <ac:spMkLst>
            <pc:docMk/>
            <pc:sldMk cId="3545433964" sldId="18804"/>
            <ac:spMk id="2" creationId="{6C8B4C1C-5DB1-16F4-EF64-08065D287B13}"/>
          </ac:spMkLst>
        </pc:spChg>
        <pc:spChg chg="mod">
          <ac:chgData name="Shuwen Hu" userId="6223f51a-cb3a-40e3-9eec-7de504f6cda8" providerId="ADAL" clId="{8350439C-9E04-5D8B-91B7-713C2368122B}" dt="2025-11-26T10:34:58.474" v="1124"/>
          <ac:spMkLst>
            <pc:docMk/>
            <pc:sldMk cId="3545433964" sldId="18804"/>
            <ac:spMk id="3" creationId="{9254386B-A799-5EE6-CBE6-AD9FE2A73040}"/>
          </ac:spMkLst>
        </pc:spChg>
        <pc:spChg chg="add mod">
          <ac:chgData name="Shuwen Hu" userId="6223f51a-cb3a-40e3-9eec-7de504f6cda8" providerId="ADAL" clId="{8350439C-9E04-5D8B-91B7-713C2368122B}" dt="2025-11-26T10:34:50.489" v="1123" actId="1076"/>
          <ac:spMkLst>
            <pc:docMk/>
            <pc:sldMk cId="3545433964" sldId="18804"/>
            <ac:spMk id="7" creationId="{C1686C6F-7246-3209-299B-7B382FA51B42}"/>
          </ac:spMkLst>
        </pc:spChg>
        <pc:spChg chg="add mod">
          <ac:chgData name="Shuwen Hu" userId="6223f51a-cb3a-40e3-9eec-7de504f6cda8" providerId="ADAL" clId="{8350439C-9E04-5D8B-91B7-713C2368122B}" dt="2025-11-26T10:34:50.489" v="1123" actId="1076"/>
          <ac:spMkLst>
            <pc:docMk/>
            <pc:sldMk cId="3545433964" sldId="18804"/>
            <ac:spMk id="8" creationId="{C5635517-E83E-4FB6-5FB0-14FE378524CF}"/>
          </ac:spMkLst>
        </pc:spChg>
        <pc:spChg chg="add mod">
          <ac:chgData name="Shuwen Hu" userId="6223f51a-cb3a-40e3-9eec-7de504f6cda8" providerId="ADAL" clId="{8350439C-9E04-5D8B-91B7-713C2368122B}" dt="2025-11-26T10:34:50.489" v="1123" actId="1076"/>
          <ac:spMkLst>
            <pc:docMk/>
            <pc:sldMk cId="3545433964" sldId="18804"/>
            <ac:spMk id="9" creationId="{6697DC44-F1D2-897B-C1C7-014F1BEC4E71}"/>
          </ac:spMkLst>
        </pc:spChg>
        <pc:picChg chg="add mod">
          <ac:chgData name="Shuwen Hu" userId="6223f51a-cb3a-40e3-9eec-7de504f6cda8" providerId="ADAL" clId="{8350439C-9E04-5D8B-91B7-713C2368122B}" dt="2025-11-26T10:34:50.489" v="1123" actId="1076"/>
          <ac:picMkLst>
            <pc:docMk/>
            <pc:sldMk cId="3545433964" sldId="18804"/>
            <ac:picMk id="4" creationId="{25FD10E7-449D-347F-CA18-898F778072BC}"/>
          </ac:picMkLst>
        </pc:picChg>
        <pc:picChg chg="add mod">
          <ac:chgData name="Shuwen Hu" userId="6223f51a-cb3a-40e3-9eec-7de504f6cda8" providerId="ADAL" clId="{8350439C-9E04-5D8B-91B7-713C2368122B}" dt="2025-11-26T10:34:50.489" v="1123" actId="1076"/>
          <ac:picMkLst>
            <pc:docMk/>
            <pc:sldMk cId="3545433964" sldId="18804"/>
            <ac:picMk id="5" creationId="{73BB448B-33FB-DD0C-2E92-9E00FE6ACAC7}"/>
          </ac:picMkLst>
        </pc:picChg>
        <pc:picChg chg="add mod">
          <ac:chgData name="Shuwen Hu" userId="6223f51a-cb3a-40e3-9eec-7de504f6cda8" providerId="ADAL" clId="{8350439C-9E04-5D8B-91B7-713C2368122B}" dt="2025-11-26T10:34:50.489" v="1123" actId="1076"/>
          <ac:picMkLst>
            <pc:docMk/>
            <pc:sldMk cId="3545433964" sldId="18804"/>
            <ac:picMk id="6" creationId="{9EF3F32A-9D6C-0832-C323-C4956A3C6C8F}"/>
          </ac:picMkLst>
        </pc:picChg>
        <pc:picChg chg="add mod">
          <ac:chgData name="Shuwen Hu" userId="6223f51a-cb3a-40e3-9eec-7de504f6cda8" providerId="ADAL" clId="{8350439C-9E04-5D8B-91B7-713C2368122B}" dt="2025-11-26T10:34:50.489" v="1123" actId="1076"/>
          <ac:picMkLst>
            <pc:docMk/>
            <pc:sldMk cId="3545433964" sldId="18804"/>
            <ac:picMk id="10" creationId="{ADB64F16-0667-AB25-62D0-ED3D80CC5B9F}"/>
          </ac:picMkLst>
        </pc:picChg>
        <pc:picChg chg="add mod">
          <ac:chgData name="Shuwen Hu" userId="6223f51a-cb3a-40e3-9eec-7de504f6cda8" providerId="ADAL" clId="{8350439C-9E04-5D8B-91B7-713C2368122B}" dt="2025-11-26T10:34:50.489" v="1123" actId="1076"/>
          <ac:picMkLst>
            <pc:docMk/>
            <pc:sldMk cId="3545433964" sldId="18804"/>
            <ac:picMk id="11" creationId="{9B6BB2A4-48B0-1AE5-2D92-A5BF181AD7E7}"/>
          </ac:picMkLst>
        </pc:picChg>
      </pc:sldChg>
      <pc:sldMasterChg chg="modSp modSldLayout">
        <pc:chgData name="Shuwen Hu" userId="6223f51a-cb3a-40e3-9eec-7de504f6cda8" providerId="ADAL" clId="{8350439C-9E04-5D8B-91B7-713C2368122B}" dt="2025-11-26T06:53:11.577" v="978"/>
        <pc:sldMasterMkLst>
          <pc:docMk/>
          <pc:sldMasterMk cId="3632222870" sldId="2147483720"/>
        </pc:sldMasterMkLst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asterMk cId="3632222870" sldId="2147483720"/>
            <ac:spMk id="2" creationId="{00000000-0000-0000-0000-000000000000}"/>
          </ac:spMkLst>
        </pc:spChg>
        <pc:spChg chg="mod">
          <ac:chgData name="Shuwen Hu" userId="6223f51a-cb3a-40e3-9eec-7de504f6cda8" providerId="ADAL" clId="{8350439C-9E04-5D8B-91B7-713C2368122B}" dt="2025-11-26T06:53:11.577" v="978"/>
          <ac:spMkLst>
            <pc:docMk/>
            <pc:sldMasterMk cId="3632222870" sldId="2147483720"/>
            <ac:spMk id="3" creationId="{00000000-0000-0000-0000-000000000000}"/>
          </ac:spMkLst>
        </pc:sp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167502562" sldId="2147483859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167502562" sldId="2147483859"/>
              <ac:spMk id="2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167502562" sldId="2147483859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167502562" sldId="2147483859"/>
              <ac:spMk id="7" creationId="{AAD35544-392A-4E4D-A137-14755080D31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167502562" sldId="2147483859"/>
              <ac:spMk id="8" creationId="{A1F2C3B5-0EEE-7745-A7B9-592D5689F935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167502562" sldId="2147483859"/>
              <ac:picMk id="9" creationId="{7A427ED0-C848-5943-E6E3-F3ACFAEFDE05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283297775" sldId="2147483862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83297775" sldId="2147483862"/>
              <ac:spMk id="2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83297775" sldId="2147483862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83297775" sldId="2147483862"/>
              <ac:spMk id="8" creationId="{A994BFB8-5006-854E-A03B-65D75E3FA688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83297775" sldId="2147483862"/>
              <ac:spMk id="9" creationId="{A9696229-ED0C-CF40-A716-1482E7A51AF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283297775" sldId="2147483862"/>
              <ac:picMk id="4" creationId="{17C85162-60F6-B4E5-9FB5-792BBD29D454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971504399" sldId="2147483863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971504399" sldId="2147483863"/>
              <ac:spMk id="3" creationId="{E7B33129-852D-9AD8-E662-A4C79CA184CB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971504399" sldId="2147483863"/>
              <ac:spMk id="4" creationId="{551B5C93-9CF0-C3D3-00E3-991602EC3F4C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971504399" sldId="2147483863"/>
              <ac:picMk id="2" creationId="{8BC03576-29ED-967C-98C2-601051D6E0D4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604165719" sldId="2147483868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604165719" sldId="2147483868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604165719" sldId="2147483868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604165719" sldId="2147483868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604165719" sldId="2147483868"/>
              <ac:spMk id="20" creationId="{EB78C3AA-166A-6F4E-9E52-DBCB131356D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604165719" sldId="2147483868"/>
              <ac:picMk id="7" creationId="{B787F3F3-3E70-BE46-8E48-0F67DBAD9B58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286381526" sldId="2147483869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6381526" sldId="2147483869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6381526" sldId="2147483869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6381526" sldId="2147483869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6381526" sldId="2147483869"/>
              <ac:spMk id="12" creationId="{389B6B7A-C2B8-BA4D-ABD2-4BE87C2CAB4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6381526" sldId="2147483869"/>
              <ac:spMk id="14" creationId="{AE11BC6D-9111-9A43-BDD3-A8D93FAFAA25}"/>
            </ac:spMkLst>
          </pc:sp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498829955" sldId="2147483870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98829955" sldId="2147483870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98829955" sldId="2147483870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98829955" sldId="2147483870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98829955" sldId="2147483870"/>
              <ac:spMk id="10" creationId="{CBAFD139-1039-4E45-9B01-6D19991FBAD2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498829955" sldId="2147483870"/>
              <ac:picMk id="7" creationId="{C1BACC56-8574-434D-BF1B-7A7AF81B14AC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230886597" sldId="2147483871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30886597" sldId="2147483871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30886597" sldId="2147483871"/>
              <ac:spMk id="4" creationId="{3F9B012C-14A6-A246-9A24-F124CB1A9FC9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30886597" sldId="2147483871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30886597" sldId="2147483871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230886597" sldId="2147483871"/>
              <ac:spMk id="12" creationId="{389B6B7A-C2B8-BA4D-ABD2-4BE87C2CAB4F}"/>
            </ac:spMkLst>
          </pc:sp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795252256" sldId="2147483874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795252256" sldId="2147483874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795252256" sldId="2147483874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795252256" sldId="2147483874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795252256" sldId="2147483874"/>
              <ac:spMk id="20" creationId="{EB78C3AA-166A-6F4E-9E52-DBCB131356D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795252256" sldId="2147483874"/>
              <ac:picMk id="7" creationId="{1B2A923C-C478-D842-BDF6-F9E91C36FC28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2275074543" sldId="2147483875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275074543" sldId="2147483875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275074543" sldId="2147483875"/>
              <ac:spMk id="10" creationId="{934FEC52-F95C-D149-9811-8FC8F0BE63E0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275074543" sldId="2147483875"/>
              <ac:picMk id="7" creationId="{E701ACE1-B495-DC44-BF21-745EC325F5E9}"/>
            </ac:picMkLst>
          </pc:picChg>
        </pc:sldLayoutChg>
        <pc:sldLayoutChg chg="addSp modSp mod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064485602" sldId="2147483879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064485602" sldId="2147483879"/>
              <ac:spMk id="8" creationId="{B1AC9A1A-9F25-FC42-989B-96EA919D0CD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064485602" sldId="2147483879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064485602" sldId="2147483879"/>
              <ac:spMk id="12" creationId="{A22E88DF-EF11-93AB-78A4-68A19DA63BC8}"/>
            </ac:spMkLst>
          </pc:spChg>
          <pc:picChg chg="add 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064485602" sldId="2147483879"/>
              <ac:picMk id="2" creationId="{D0465E4E-50A9-6F0F-D2E2-5FDC79EA02A4}"/>
            </ac:picMkLst>
          </pc:pic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064485602" sldId="2147483879"/>
              <ac:picMk id="6" creationId="{5E967A21-E4C6-4743-ACC9-BD2F503384D5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348493669" sldId="2147483880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348493669" sldId="2147483880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348493669" sldId="2147483880"/>
              <ac:spMk id="4" creationId="{760B550C-590C-F644-9EFE-122CA7D731B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348493669" sldId="2147483880"/>
              <ac:spMk id="7" creationId="{565D2C7C-F7B8-3D4E-8FAC-30CE49EDB436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348493669" sldId="2147483880"/>
              <ac:spMk id="8" creationId="{9C3AE239-409C-BB4F-846F-0F3531A514AB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348493669" sldId="2147483880"/>
              <ac:picMk id="2" creationId="{CC8AA3EA-F37A-52B2-F7B4-E9BD273AF067}"/>
            </ac:picMkLst>
          </pc:picChg>
        </pc:sldLayoutChg>
        <pc:sldLayoutChg chg="addSp modSp mod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2043292581" sldId="2147483881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8" creationId="{A1F2C3B5-0EEE-7745-A7B9-592D5689F935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9" creationId="{891D0F7C-79A1-4847-8A60-AC7E92D3F8DC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11" creationId="{E32C4CC1-402A-1C44-ABC7-0CA4A95DA3D9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12" creationId="{D42EB612-735B-1B46-A9E2-EC6C65F3D6C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043292581" sldId="2147483881"/>
              <ac:spMk id="14" creationId="{781F0B9D-BDB2-AE4F-8EAD-C0C1263F14C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043292581" sldId="2147483881"/>
              <ac:picMk id="2" creationId="{A14E4EFC-5141-92CE-A170-AB13DEB38C6F}"/>
            </ac:picMkLst>
          </pc:picChg>
          <pc:picChg chg="add 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043292581" sldId="2147483881"/>
              <ac:picMk id="4" creationId="{578AB2EA-1C4F-FBD3-369B-3DD48E46B969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052602035" sldId="2147483882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052602035" sldId="2147483882"/>
              <ac:spMk id="8" creationId="{09B3504D-D80A-6C43-8AEA-0D9553EF592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052602035" sldId="2147483882"/>
              <ac:spMk id="9" creationId="{0E1C7BAE-965C-7E42-9A5B-2631428F4E21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052602035" sldId="2147483882"/>
              <ac:spMk id="11" creationId="{8C8447A8-B89A-974C-85E4-994501031D27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052602035" sldId="2147483882"/>
              <ac:picMk id="2" creationId="{ECF470D5-8009-69F1-7602-9CA2CFD0168F}"/>
            </ac:picMkLst>
          </pc:pic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052602035" sldId="2147483882"/>
              <ac:picMk id="10" creationId="{F28E96F6-22DC-0A48-8504-3C6BB7D7EDBC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14703" sldId="2147483883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14703" sldId="2147483883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14703" sldId="2147483883"/>
              <ac:spMk id="20" creationId="{EB78C3AA-166A-6F4E-9E52-DBCB131356D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14703" sldId="2147483883"/>
              <ac:picMk id="6" creationId="{B2670D66-EE3D-E549-83E8-351DAC6D7E42}"/>
            </ac:picMkLst>
          </pc:pic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14703" sldId="2147483883"/>
              <ac:picMk id="7" creationId="{89826827-0070-444A-B806-3942CBC732C1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2851872350" sldId="2147483886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7" creationId="{8295E6EF-78C3-184E-8D3A-0A68BCEB7FB3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12" creationId="{22E673F1-9DCD-BD4B-9DA0-BD1EBDC6D3D6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19" creationId="{10E6100E-909D-ED45-A000-A54CC6F4E215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20" creationId="{3B3D8BF2-79EB-D84A-8A2E-D9009D44369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21" creationId="{90EFFE35-D877-BA49-BBE4-5F5DFA8DFCB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851872350" sldId="2147483886"/>
              <ac:spMk id="22" creationId="{A6FAC8FD-639B-DE43-8442-8D0B3FBDAB79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851872350" sldId="2147483886"/>
              <ac:picMk id="6" creationId="{5E967A21-E4C6-4743-ACC9-BD2F503384D5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916106608" sldId="2147483887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916106608" sldId="2147483887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916106608" sldId="2147483887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916106608" sldId="2147483887"/>
              <ac:spMk id="11" creationId="{F5852E90-9D40-2144-B8BF-8B9A2668693C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916106608" sldId="2147483887"/>
              <ac:picMk id="6" creationId="{5E967A21-E4C6-4743-ACC9-BD2F503384D5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485736850" sldId="2147483888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85736850" sldId="2147483888"/>
              <ac:spMk id="2" creationId="{22E9299B-E144-974E-B70F-C42B8E5D8B07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85736850" sldId="2147483888"/>
              <ac:spMk id="7" creationId="{DEFAF64F-58A7-6241-B8C3-623736293F2D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85736850" sldId="2147483888"/>
              <ac:spMk id="9" creationId="{3D41FB27-DC2C-D146-8DD0-8451E51FC25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485736850" sldId="2147483888"/>
              <ac:spMk id="10" creationId="{F870B680-A2D2-E94C-B28C-A6E54778C06A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485736850" sldId="2147483888"/>
              <ac:picMk id="6" creationId="{5E967A21-E4C6-4743-ACC9-BD2F503384D5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014664794" sldId="2147483889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014664794" sldId="2147483889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014664794" sldId="2147483889"/>
              <ac:spMk id="20" creationId="{EB78C3AA-166A-6F4E-9E52-DBCB131356D3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014664794" sldId="2147483889"/>
              <ac:picMk id="7" creationId="{1B2A923C-C478-D842-BDF6-F9E91C36FC28}"/>
            </ac:picMkLst>
          </pc:picChg>
        </pc:sldLayoutChg>
        <pc:sldLayoutChg chg="modSp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759911307" sldId="2147483890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759911307" sldId="2147483890"/>
              <ac:spMk id="6" creationId="{EEC15CCA-163A-5A4D-A3D8-60201F5ED35A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759911307" sldId="2147483890"/>
              <ac:spMk id="8" creationId="{AB63F385-83EE-DF49-B0AA-EEF39BBEF0F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759911307" sldId="2147483890"/>
              <ac:spMk id="9" creationId="{082247B6-696E-A4CC-92B5-23186D7BA164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759911307" sldId="2147483890"/>
              <ac:picMk id="10" creationId="{E7535078-5656-A8F1-8EC8-4EC17DB6EF3D}"/>
            </ac:picMkLst>
          </pc:picChg>
        </pc:sldLayoutChg>
        <pc:sldLayoutChg chg="addSp modSp mod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1713743297" sldId="2147483891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713743297" sldId="2147483891"/>
              <ac:spMk id="4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713743297" sldId="2147483891"/>
              <ac:spMk id="5" creationId="{31C5EC97-5EEC-1CC7-D2FD-55D8AC7EB4C3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713743297" sldId="2147483891"/>
              <ac:spMk id="8" creationId="{6DE4CC76-333C-6315-4056-3903173328CA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1713743297" sldId="2147483891"/>
              <ac:spMk id="9" creationId="{BE6A08DD-96E6-C319-AA08-D49B19E3B47F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713743297" sldId="2147483891"/>
              <ac:picMk id="2" creationId="{B96AE63E-127C-7EA5-4C94-E4E4A20705C1}"/>
            </ac:picMkLst>
          </pc:picChg>
          <pc:picChg chg="add 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1713743297" sldId="2147483891"/>
              <ac:picMk id="10" creationId="{959A6119-DD24-E6F6-3849-77696A7FF358}"/>
            </ac:picMkLst>
          </pc:picChg>
        </pc:sldLayoutChg>
        <pc:sldLayoutChg chg="addSp modSp mod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3859678480" sldId="2147483892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859678480" sldId="2147483892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859678480" sldId="2147483892"/>
              <ac:spMk id="7" creationId="{E08A7B5F-E8BC-D4B0-EA3E-B8CF0671393F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3859678480" sldId="2147483892"/>
              <ac:spMk id="9" creationId="{028C2F8E-22E4-431F-A8CC-680DCAA6D480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859678480" sldId="2147483892"/>
              <ac:picMk id="5" creationId="{54054D84-9231-6904-8AE0-9C766E2CB57C}"/>
            </ac:picMkLst>
          </pc:picChg>
          <pc:picChg chg="add 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3859678480" sldId="2147483892"/>
              <ac:picMk id="6" creationId="{178EDB1E-F43C-0BC2-3A79-F88E52847349}"/>
            </ac:picMkLst>
          </pc:picChg>
        </pc:sldLayoutChg>
        <pc:sldLayoutChg chg="addSp modSp mod">
          <pc:chgData name="Shuwen Hu" userId="6223f51a-cb3a-40e3-9eec-7de504f6cda8" providerId="ADAL" clId="{8350439C-9E04-5D8B-91B7-713C2368122B}" dt="2025-11-26T06:53:11.577" v="978"/>
          <pc:sldLayoutMkLst>
            <pc:docMk/>
            <pc:sldMasterMk cId="3632222870" sldId="2147483720"/>
            <pc:sldLayoutMk cId="2427075096" sldId="2147483894"/>
          </pc:sldLayoutMkLst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427075096" sldId="2147483894"/>
              <ac:spMk id="2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427075096" sldId="2147483894"/>
              <ac:spMk id="3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427075096" sldId="2147483894"/>
              <ac:spMk id="4" creationId="{00000000-0000-0000-0000-000000000000}"/>
            </ac:spMkLst>
          </pc:spChg>
          <pc:spChg chg="mod">
            <ac:chgData name="Shuwen Hu" userId="6223f51a-cb3a-40e3-9eec-7de504f6cda8" providerId="ADAL" clId="{8350439C-9E04-5D8B-91B7-713C2368122B}" dt="2025-11-26T06:53:11.577" v="978"/>
            <ac:spMkLst>
              <pc:docMk/>
              <pc:sldMasterMk cId="3632222870" sldId="2147483720"/>
              <pc:sldLayoutMk cId="2427075096" sldId="2147483894"/>
              <ac:spMk id="8" creationId="{97791836-1062-9245-FEF4-2A70DD90C1A8}"/>
            </ac:spMkLst>
          </pc:spChg>
          <pc:picChg chg="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427075096" sldId="2147483894"/>
              <ac:picMk id="6" creationId="{8ACB0D18-AE6F-6997-6136-185161751881}"/>
            </ac:picMkLst>
          </pc:picChg>
          <pc:picChg chg="add mod">
            <ac:chgData name="Shuwen Hu" userId="6223f51a-cb3a-40e3-9eec-7de504f6cda8" providerId="ADAL" clId="{8350439C-9E04-5D8B-91B7-713C2368122B}" dt="2025-11-26T06:53:11.577" v="978"/>
            <ac:picMkLst>
              <pc:docMk/>
              <pc:sldMasterMk cId="3632222870" sldId="2147483720"/>
              <pc:sldLayoutMk cId="2427075096" sldId="2147483894"/>
              <ac:picMk id="9" creationId="{5B91D798-4EF6-D423-D834-B8B24BC4E938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E4126-E493-40BA-93D1-D507D42ED63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0521527-94C9-429F-B2AC-CA3794F1056B}">
      <dgm:prSet phldrT="[Text]" custT="1"/>
      <dgm:spPr/>
      <dgm:t>
        <a:bodyPr/>
        <a:lstStyle/>
        <a:p>
          <a:r>
            <a:rPr lang="en-AU" sz="1800" dirty="0"/>
            <a:t>Objectively</a:t>
          </a:r>
        </a:p>
      </dgm:t>
    </dgm:pt>
    <dgm:pt modelId="{49B815ED-58D9-4755-AAF2-4C2A33BC9C0E}" type="parTrans" cxnId="{523FD9AB-D683-4843-8359-AF9540F2691B}">
      <dgm:prSet/>
      <dgm:spPr/>
      <dgm:t>
        <a:bodyPr/>
        <a:lstStyle/>
        <a:p>
          <a:endParaRPr lang="en-AU"/>
        </a:p>
      </dgm:t>
    </dgm:pt>
    <dgm:pt modelId="{BA0DDC7B-53A2-43E1-B2B2-CD5AAFA61336}" type="sibTrans" cxnId="{523FD9AB-D683-4843-8359-AF9540F2691B}">
      <dgm:prSet/>
      <dgm:spPr/>
      <dgm:t>
        <a:bodyPr/>
        <a:lstStyle/>
        <a:p>
          <a:endParaRPr lang="en-AU"/>
        </a:p>
      </dgm:t>
    </dgm:pt>
    <dgm:pt modelId="{0EC9931D-DBF9-429C-8A2F-E7BE96D61FA5}">
      <dgm:prSet phldrT="[Text]" custT="1"/>
      <dgm:spPr/>
      <dgm:t>
        <a:bodyPr/>
        <a:lstStyle/>
        <a:p>
          <a:r>
            <a:rPr lang="en-AU" altLang="en-US" sz="1600" dirty="0"/>
            <a:t>It isn’t based on someone’s opinion</a:t>
          </a:r>
          <a:endParaRPr lang="en-AU" sz="1600" dirty="0"/>
        </a:p>
      </dgm:t>
    </dgm:pt>
    <dgm:pt modelId="{8CA17F49-D690-4B41-904E-CB962D6B39DC}" type="parTrans" cxnId="{63120E52-FEBB-4422-BC1B-32E93D194CCC}">
      <dgm:prSet/>
      <dgm:spPr/>
      <dgm:t>
        <a:bodyPr/>
        <a:lstStyle/>
        <a:p>
          <a:endParaRPr lang="en-AU"/>
        </a:p>
      </dgm:t>
    </dgm:pt>
    <dgm:pt modelId="{6F03F730-8469-4C18-B79F-6E0CF4FE8DCC}" type="sibTrans" cxnId="{63120E52-FEBB-4422-BC1B-32E93D194CCC}">
      <dgm:prSet/>
      <dgm:spPr/>
      <dgm:t>
        <a:bodyPr/>
        <a:lstStyle/>
        <a:p>
          <a:endParaRPr lang="en-AU"/>
        </a:p>
      </dgm:t>
    </dgm:pt>
    <dgm:pt modelId="{3218E057-40AC-4EF0-8959-E7BFBC3EAA4C}">
      <dgm:prSet phldrT="[Text]" custT="1"/>
      <dgm:spPr/>
      <dgm:t>
        <a:bodyPr/>
        <a:lstStyle/>
        <a:p>
          <a:r>
            <a:rPr lang="en-AU" sz="1800" dirty="0"/>
            <a:t>Remotely</a:t>
          </a:r>
        </a:p>
      </dgm:t>
    </dgm:pt>
    <dgm:pt modelId="{0325E10B-E41A-4056-8939-A471E33F4EAA}" type="parTrans" cxnId="{BF882172-5DB0-4DD6-BB98-572FB12E7DE3}">
      <dgm:prSet/>
      <dgm:spPr/>
      <dgm:t>
        <a:bodyPr/>
        <a:lstStyle/>
        <a:p>
          <a:endParaRPr lang="en-AU"/>
        </a:p>
      </dgm:t>
    </dgm:pt>
    <dgm:pt modelId="{DBFDD71E-D80C-4572-A4DF-1E56C9F34B74}" type="sibTrans" cxnId="{BF882172-5DB0-4DD6-BB98-572FB12E7DE3}">
      <dgm:prSet/>
      <dgm:spPr/>
      <dgm:t>
        <a:bodyPr/>
        <a:lstStyle/>
        <a:p>
          <a:endParaRPr lang="en-AU"/>
        </a:p>
      </dgm:t>
    </dgm:pt>
    <dgm:pt modelId="{6B1FAE13-B9FC-4560-A92D-00D2AD8FD37E}">
      <dgm:prSet phldrT="[Text]" custT="1"/>
      <dgm:spPr/>
      <dgm:t>
        <a:bodyPr/>
        <a:lstStyle/>
        <a:p>
          <a:r>
            <a:rPr lang="en-AU" altLang="en-US" sz="1600" dirty="0"/>
            <a:t>We don’t need to be there watching</a:t>
          </a:r>
          <a:endParaRPr lang="en-AU" sz="1600" dirty="0"/>
        </a:p>
      </dgm:t>
    </dgm:pt>
    <dgm:pt modelId="{0E22D3BE-1DAB-4FE6-A3C7-0E502D9929B8}" type="parTrans" cxnId="{0B7EAD88-5E33-4081-987F-50017218DDEB}">
      <dgm:prSet/>
      <dgm:spPr/>
      <dgm:t>
        <a:bodyPr/>
        <a:lstStyle/>
        <a:p>
          <a:endParaRPr lang="en-AU"/>
        </a:p>
      </dgm:t>
    </dgm:pt>
    <dgm:pt modelId="{467BD096-B688-4E28-A421-2ADCC6DF017E}" type="sibTrans" cxnId="{0B7EAD88-5E33-4081-987F-50017218DDEB}">
      <dgm:prSet/>
      <dgm:spPr/>
      <dgm:t>
        <a:bodyPr/>
        <a:lstStyle/>
        <a:p>
          <a:endParaRPr lang="en-AU"/>
        </a:p>
      </dgm:t>
    </dgm:pt>
    <dgm:pt modelId="{05945839-7D92-48DB-BE3E-9911E2D6FC1E}">
      <dgm:prSet phldrT="[Text]" custT="1"/>
      <dgm:spPr/>
      <dgm:t>
        <a:bodyPr/>
        <a:lstStyle/>
        <a:p>
          <a:r>
            <a:rPr lang="en-AU" sz="1800" dirty="0"/>
            <a:t>Continuously</a:t>
          </a:r>
        </a:p>
      </dgm:t>
    </dgm:pt>
    <dgm:pt modelId="{2D86C834-9702-4BFD-AB16-1ED531A8C68C}" type="parTrans" cxnId="{BE543917-659A-4B7E-8628-5940661F5596}">
      <dgm:prSet/>
      <dgm:spPr/>
      <dgm:t>
        <a:bodyPr/>
        <a:lstStyle/>
        <a:p>
          <a:endParaRPr lang="en-AU"/>
        </a:p>
      </dgm:t>
    </dgm:pt>
    <dgm:pt modelId="{C91D9CA1-5465-48B4-8DEE-2AF82B88BF5F}" type="sibTrans" cxnId="{BE543917-659A-4B7E-8628-5940661F5596}">
      <dgm:prSet/>
      <dgm:spPr/>
      <dgm:t>
        <a:bodyPr/>
        <a:lstStyle/>
        <a:p>
          <a:endParaRPr lang="en-AU"/>
        </a:p>
      </dgm:t>
    </dgm:pt>
    <dgm:pt modelId="{2E54A02A-3CAE-4C2F-823C-529CA3E44E6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altLang="en-US" sz="1600" dirty="0"/>
            <a:t>Animals can be monitored 24 / 7</a:t>
          </a:r>
          <a:endParaRPr lang="en-AU" sz="1600" dirty="0"/>
        </a:p>
      </dgm:t>
    </dgm:pt>
    <dgm:pt modelId="{DB6B0A3D-05DE-45B4-B24C-5205FBF64341}" type="parTrans" cxnId="{CA32A851-6B18-4507-A924-42BC992835B8}">
      <dgm:prSet/>
      <dgm:spPr/>
      <dgm:t>
        <a:bodyPr/>
        <a:lstStyle/>
        <a:p>
          <a:endParaRPr lang="en-AU"/>
        </a:p>
      </dgm:t>
    </dgm:pt>
    <dgm:pt modelId="{61DD0EC4-50FB-4A5B-9937-019C009E6ECC}" type="sibTrans" cxnId="{CA32A851-6B18-4507-A924-42BC992835B8}">
      <dgm:prSet/>
      <dgm:spPr/>
      <dgm:t>
        <a:bodyPr/>
        <a:lstStyle/>
        <a:p>
          <a:endParaRPr lang="en-AU"/>
        </a:p>
      </dgm:t>
    </dgm:pt>
    <dgm:pt modelId="{2F8E0A26-3F5C-4230-B1D1-80EFA68DDB6C}">
      <dgm:prSet phldrT="[Text]" custT="1"/>
      <dgm:spPr/>
      <dgm:t>
        <a:bodyPr/>
        <a:lstStyle/>
        <a:p>
          <a:r>
            <a:rPr lang="en-AU" sz="1800" dirty="0"/>
            <a:t>Broadly</a:t>
          </a:r>
        </a:p>
      </dgm:t>
    </dgm:pt>
    <dgm:pt modelId="{6ABFDD39-93D8-48C7-9F6E-540333E5121B}" type="parTrans" cxnId="{D0C55730-3062-48B7-8703-AE0EB0798F09}">
      <dgm:prSet/>
      <dgm:spPr/>
      <dgm:t>
        <a:bodyPr/>
        <a:lstStyle/>
        <a:p>
          <a:endParaRPr lang="en-AU"/>
        </a:p>
      </dgm:t>
    </dgm:pt>
    <dgm:pt modelId="{44673B7A-2ECC-4A0A-B5B7-114432745E78}" type="sibTrans" cxnId="{D0C55730-3062-48B7-8703-AE0EB0798F09}">
      <dgm:prSet/>
      <dgm:spPr/>
      <dgm:t>
        <a:bodyPr/>
        <a:lstStyle/>
        <a:p>
          <a:endParaRPr lang="en-AU"/>
        </a:p>
      </dgm:t>
    </dgm:pt>
    <dgm:pt modelId="{407DE26B-AC33-4575-860C-6AA1C2002C6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altLang="en-US" sz="1600" dirty="0"/>
            <a:t>Lots of animals in typical production environments</a:t>
          </a:r>
          <a:endParaRPr lang="en-AU" sz="1600" dirty="0"/>
        </a:p>
      </dgm:t>
    </dgm:pt>
    <dgm:pt modelId="{48171789-FFC7-45A9-88E7-76FBF6CD6EEF}" type="parTrans" cxnId="{03402100-B07E-451F-A057-161B229F147F}">
      <dgm:prSet/>
      <dgm:spPr/>
      <dgm:t>
        <a:bodyPr/>
        <a:lstStyle/>
        <a:p>
          <a:endParaRPr lang="en-AU"/>
        </a:p>
      </dgm:t>
    </dgm:pt>
    <dgm:pt modelId="{C49365C9-E30E-4D28-9823-F34C8736DA59}" type="sibTrans" cxnId="{03402100-B07E-451F-A057-161B229F147F}">
      <dgm:prSet/>
      <dgm:spPr/>
      <dgm:t>
        <a:bodyPr/>
        <a:lstStyle/>
        <a:p>
          <a:endParaRPr lang="en-AU"/>
        </a:p>
      </dgm:t>
    </dgm:pt>
    <dgm:pt modelId="{8A791983-3D64-46C6-992F-9AE1EFFEFA23}" type="pres">
      <dgm:prSet presAssocID="{EA3E4126-E493-40BA-93D1-D507D42ED63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9A5A51A-388F-41D0-BCCD-3D769CEF459E}" type="pres">
      <dgm:prSet presAssocID="{EA3E4126-E493-40BA-93D1-D507D42ED633}" presName="children" presStyleCnt="0"/>
      <dgm:spPr/>
    </dgm:pt>
    <dgm:pt modelId="{38727275-6942-4C59-B4CF-C338FEBDC8E2}" type="pres">
      <dgm:prSet presAssocID="{EA3E4126-E493-40BA-93D1-D507D42ED633}" presName="child1group" presStyleCnt="0"/>
      <dgm:spPr/>
    </dgm:pt>
    <dgm:pt modelId="{464E899B-BB2A-42B1-855E-E0441A7D4088}" type="pres">
      <dgm:prSet presAssocID="{EA3E4126-E493-40BA-93D1-D507D42ED633}" presName="child1" presStyleLbl="bgAcc1" presStyleIdx="0" presStyleCnt="4"/>
      <dgm:spPr/>
    </dgm:pt>
    <dgm:pt modelId="{159C4A7E-6675-4BB2-9716-25F38CC8DE55}" type="pres">
      <dgm:prSet presAssocID="{EA3E4126-E493-40BA-93D1-D507D42ED633}" presName="child1Text" presStyleLbl="bgAcc1" presStyleIdx="0" presStyleCnt="4">
        <dgm:presLayoutVars>
          <dgm:bulletEnabled val="1"/>
        </dgm:presLayoutVars>
      </dgm:prSet>
      <dgm:spPr/>
    </dgm:pt>
    <dgm:pt modelId="{57572C1F-F9C2-454F-A47B-65ADC53B469E}" type="pres">
      <dgm:prSet presAssocID="{EA3E4126-E493-40BA-93D1-D507D42ED633}" presName="child2group" presStyleCnt="0"/>
      <dgm:spPr/>
    </dgm:pt>
    <dgm:pt modelId="{CB9E0265-E6D9-47FF-A578-FC7819DD3EC0}" type="pres">
      <dgm:prSet presAssocID="{EA3E4126-E493-40BA-93D1-D507D42ED633}" presName="child2" presStyleLbl="bgAcc1" presStyleIdx="1" presStyleCnt="4" custLinFactNeighborX="22940" custLinFactNeighborY="-3030"/>
      <dgm:spPr/>
    </dgm:pt>
    <dgm:pt modelId="{01498580-F82B-44CA-8D09-CAB126E05334}" type="pres">
      <dgm:prSet presAssocID="{EA3E4126-E493-40BA-93D1-D507D42ED633}" presName="child2Text" presStyleLbl="bgAcc1" presStyleIdx="1" presStyleCnt="4">
        <dgm:presLayoutVars>
          <dgm:bulletEnabled val="1"/>
        </dgm:presLayoutVars>
      </dgm:prSet>
      <dgm:spPr/>
    </dgm:pt>
    <dgm:pt modelId="{E249E42F-424C-4A8D-98CE-B2FC9CD52E9A}" type="pres">
      <dgm:prSet presAssocID="{EA3E4126-E493-40BA-93D1-D507D42ED633}" presName="child3group" presStyleCnt="0"/>
      <dgm:spPr/>
    </dgm:pt>
    <dgm:pt modelId="{BE7B7AF2-569D-404F-8755-5C841927BC67}" type="pres">
      <dgm:prSet presAssocID="{EA3E4126-E493-40BA-93D1-D507D42ED633}" presName="child3" presStyleLbl="bgAcc1" presStyleIdx="2" presStyleCnt="4" custScaleX="114484" custScaleY="108582" custLinFactNeighborX="27609" custLinFactNeighborY="-2480"/>
      <dgm:spPr/>
    </dgm:pt>
    <dgm:pt modelId="{5F25C66C-5D3C-4443-87A0-3E293BEE4967}" type="pres">
      <dgm:prSet presAssocID="{EA3E4126-E493-40BA-93D1-D507D42ED633}" presName="child3Text" presStyleLbl="bgAcc1" presStyleIdx="2" presStyleCnt="4">
        <dgm:presLayoutVars>
          <dgm:bulletEnabled val="1"/>
        </dgm:presLayoutVars>
      </dgm:prSet>
      <dgm:spPr/>
    </dgm:pt>
    <dgm:pt modelId="{B73F2FBA-AFEB-4C42-8746-E6F231C103EC}" type="pres">
      <dgm:prSet presAssocID="{EA3E4126-E493-40BA-93D1-D507D42ED633}" presName="child4group" presStyleCnt="0"/>
      <dgm:spPr/>
    </dgm:pt>
    <dgm:pt modelId="{46311F17-1B11-4BE3-B21E-F54CE5E9FD20}" type="pres">
      <dgm:prSet presAssocID="{EA3E4126-E493-40BA-93D1-D507D42ED633}" presName="child4" presStyleLbl="bgAcc1" presStyleIdx="3" presStyleCnt="4" custScaleX="120416" custScaleY="118817" custLinFactNeighborX="-17047" custLinFactNeighborY="-9678"/>
      <dgm:spPr/>
    </dgm:pt>
    <dgm:pt modelId="{FC206FDA-C051-41C6-9D65-6448244FBC76}" type="pres">
      <dgm:prSet presAssocID="{EA3E4126-E493-40BA-93D1-D507D42ED633}" presName="child4Text" presStyleLbl="bgAcc1" presStyleIdx="3" presStyleCnt="4">
        <dgm:presLayoutVars>
          <dgm:bulletEnabled val="1"/>
        </dgm:presLayoutVars>
      </dgm:prSet>
      <dgm:spPr/>
    </dgm:pt>
    <dgm:pt modelId="{D5F8CF5A-84BD-41A7-9EAE-37298856A9B3}" type="pres">
      <dgm:prSet presAssocID="{EA3E4126-E493-40BA-93D1-D507D42ED633}" presName="childPlaceholder" presStyleCnt="0"/>
      <dgm:spPr/>
    </dgm:pt>
    <dgm:pt modelId="{1A63E44B-ED82-46D1-9D1B-289AF9E16391}" type="pres">
      <dgm:prSet presAssocID="{EA3E4126-E493-40BA-93D1-D507D42ED633}" presName="circle" presStyleCnt="0"/>
      <dgm:spPr/>
    </dgm:pt>
    <dgm:pt modelId="{57681694-CA2D-4031-9C68-63F238D98CC4}" type="pres">
      <dgm:prSet presAssocID="{EA3E4126-E493-40BA-93D1-D507D42ED633}" presName="quadrant1" presStyleLbl="node1" presStyleIdx="0" presStyleCnt="4" custScaleX="112747" custScaleY="97410" custLinFactNeighborX="-1039" custLinFactNeighborY="4064">
        <dgm:presLayoutVars>
          <dgm:chMax val="1"/>
          <dgm:bulletEnabled val="1"/>
        </dgm:presLayoutVars>
      </dgm:prSet>
      <dgm:spPr/>
    </dgm:pt>
    <dgm:pt modelId="{C38C2B46-F181-4868-8404-4E27A73B54FF}" type="pres">
      <dgm:prSet presAssocID="{EA3E4126-E493-40BA-93D1-D507D42ED633}" presName="quadrant2" presStyleLbl="node1" presStyleIdx="1" presStyleCnt="4" custScaleX="131471" custScaleY="97205" custLinFactNeighborX="12467" custLinFactNeighborY="3707">
        <dgm:presLayoutVars>
          <dgm:chMax val="1"/>
          <dgm:bulletEnabled val="1"/>
        </dgm:presLayoutVars>
      </dgm:prSet>
      <dgm:spPr/>
    </dgm:pt>
    <dgm:pt modelId="{47DC3659-BA51-4634-8FB7-E5FC28742191}" type="pres">
      <dgm:prSet presAssocID="{EA3E4126-E493-40BA-93D1-D507D42ED633}" presName="quadrant3" presStyleLbl="node1" presStyleIdx="2" presStyleCnt="4" custScaleX="130772" custScaleY="100135" custLinFactNeighborX="12954" custLinFactNeighborY="-210">
        <dgm:presLayoutVars>
          <dgm:chMax val="1"/>
          <dgm:bulletEnabled val="1"/>
        </dgm:presLayoutVars>
      </dgm:prSet>
      <dgm:spPr/>
    </dgm:pt>
    <dgm:pt modelId="{9F272FA3-42DE-42ED-B9A5-38A0956E482F}" type="pres">
      <dgm:prSet presAssocID="{EA3E4126-E493-40BA-93D1-D507D42ED633}" presName="quadrant4" presStyleLbl="node1" presStyleIdx="3" presStyleCnt="4" custScaleX="112747" custScaleY="99728">
        <dgm:presLayoutVars>
          <dgm:chMax val="1"/>
          <dgm:bulletEnabled val="1"/>
        </dgm:presLayoutVars>
      </dgm:prSet>
      <dgm:spPr/>
    </dgm:pt>
    <dgm:pt modelId="{39C77331-CF1C-4362-8DDA-C786A117CE08}" type="pres">
      <dgm:prSet presAssocID="{EA3E4126-E493-40BA-93D1-D507D42ED633}" presName="quadrantPlaceholder" presStyleCnt="0"/>
      <dgm:spPr/>
    </dgm:pt>
    <dgm:pt modelId="{19625025-DC45-4205-982A-0415481E536E}" type="pres">
      <dgm:prSet presAssocID="{EA3E4126-E493-40BA-93D1-D507D42ED633}" presName="center1" presStyleLbl="fgShp" presStyleIdx="0" presStyleCnt="2"/>
      <dgm:spPr/>
    </dgm:pt>
    <dgm:pt modelId="{5BAEECB5-3E3A-4F50-AF4E-63E20E16AC96}" type="pres">
      <dgm:prSet presAssocID="{EA3E4126-E493-40BA-93D1-D507D42ED633}" presName="center2" presStyleLbl="fgShp" presStyleIdx="1" presStyleCnt="2"/>
      <dgm:spPr/>
    </dgm:pt>
  </dgm:ptLst>
  <dgm:cxnLst>
    <dgm:cxn modelId="{03402100-B07E-451F-A057-161B229F147F}" srcId="{2F8E0A26-3F5C-4230-B1D1-80EFA68DDB6C}" destId="{407DE26B-AC33-4575-860C-6AA1C2002C60}" srcOrd="0" destOrd="0" parTransId="{48171789-FFC7-45A9-88E7-76FBF6CD6EEF}" sibTransId="{C49365C9-E30E-4D28-9823-F34C8736DA59}"/>
    <dgm:cxn modelId="{BE543917-659A-4B7E-8628-5940661F5596}" srcId="{EA3E4126-E493-40BA-93D1-D507D42ED633}" destId="{05945839-7D92-48DB-BE3E-9911E2D6FC1E}" srcOrd="2" destOrd="0" parTransId="{2D86C834-9702-4BFD-AB16-1ED531A8C68C}" sibTransId="{C91D9CA1-5465-48B4-8DEE-2AF82B88BF5F}"/>
    <dgm:cxn modelId="{850B2B1B-F06D-4AF0-B916-BB2E258DEF94}" type="presOf" srcId="{2E54A02A-3CAE-4C2F-823C-529CA3E44E6F}" destId="{5F25C66C-5D3C-4443-87A0-3E293BEE4967}" srcOrd="1" destOrd="0" presId="urn:microsoft.com/office/officeart/2005/8/layout/cycle4"/>
    <dgm:cxn modelId="{48295D2B-1180-46DF-A97A-A899DE78C86F}" type="presOf" srcId="{2E54A02A-3CAE-4C2F-823C-529CA3E44E6F}" destId="{BE7B7AF2-569D-404F-8755-5C841927BC67}" srcOrd="0" destOrd="0" presId="urn:microsoft.com/office/officeart/2005/8/layout/cycle4"/>
    <dgm:cxn modelId="{D0C55730-3062-48B7-8703-AE0EB0798F09}" srcId="{EA3E4126-E493-40BA-93D1-D507D42ED633}" destId="{2F8E0A26-3F5C-4230-B1D1-80EFA68DDB6C}" srcOrd="3" destOrd="0" parTransId="{6ABFDD39-93D8-48C7-9F6E-540333E5121B}" sibTransId="{44673B7A-2ECC-4A0A-B5B7-114432745E78}"/>
    <dgm:cxn modelId="{6BD8A035-1855-410C-9551-15FF9DD4594D}" type="presOf" srcId="{0EC9931D-DBF9-429C-8A2F-E7BE96D61FA5}" destId="{464E899B-BB2A-42B1-855E-E0441A7D4088}" srcOrd="0" destOrd="0" presId="urn:microsoft.com/office/officeart/2005/8/layout/cycle4"/>
    <dgm:cxn modelId="{3B321C36-5D38-4E4A-8DEE-D5A94C5443E3}" type="presOf" srcId="{EA3E4126-E493-40BA-93D1-D507D42ED633}" destId="{8A791983-3D64-46C6-992F-9AE1EFFEFA23}" srcOrd="0" destOrd="0" presId="urn:microsoft.com/office/officeart/2005/8/layout/cycle4"/>
    <dgm:cxn modelId="{43536947-7151-4CE1-B4C3-57206AD347A9}" type="presOf" srcId="{407DE26B-AC33-4575-860C-6AA1C2002C60}" destId="{FC206FDA-C051-41C6-9D65-6448244FBC76}" srcOrd="1" destOrd="0" presId="urn:microsoft.com/office/officeart/2005/8/layout/cycle4"/>
    <dgm:cxn modelId="{CA32A851-6B18-4507-A924-42BC992835B8}" srcId="{05945839-7D92-48DB-BE3E-9911E2D6FC1E}" destId="{2E54A02A-3CAE-4C2F-823C-529CA3E44E6F}" srcOrd="0" destOrd="0" parTransId="{DB6B0A3D-05DE-45B4-B24C-5205FBF64341}" sibTransId="{61DD0EC4-50FB-4A5B-9937-019C009E6ECC}"/>
    <dgm:cxn modelId="{63120E52-FEBB-4422-BC1B-32E93D194CCC}" srcId="{40521527-94C9-429F-B2AC-CA3794F1056B}" destId="{0EC9931D-DBF9-429C-8A2F-E7BE96D61FA5}" srcOrd="0" destOrd="0" parTransId="{8CA17F49-D690-4B41-904E-CB962D6B39DC}" sibTransId="{6F03F730-8469-4C18-B79F-6E0CF4FE8DCC}"/>
    <dgm:cxn modelId="{39C45C57-721A-40DA-AC7E-FCA64152C803}" type="presOf" srcId="{6B1FAE13-B9FC-4560-A92D-00D2AD8FD37E}" destId="{CB9E0265-E6D9-47FF-A578-FC7819DD3EC0}" srcOrd="0" destOrd="0" presId="urn:microsoft.com/office/officeart/2005/8/layout/cycle4"/>
    <dgm:cxn modelId="{7E2F1961-3442-4537-9813-1633FEF30C16}" type="presOf" srcId="{05945839-7D92-48DB-BE3E-9911E2D6FC1E}" destId="{47DC3659-BA51-4634-8FB7-E5FC28742191}" srcOrd="0" destOrd="0" presId="urn:microsoft.com/office/officeart/2005/8/layout/cycle4"/>
    <dgm:cxn modelId="{BF882172-5DB0-4DD6-BB98-572FB12E7DE3}" srcId="{EA3E4126-E493-40BA-93D1-D507D42ED633}" destId="{3218E057-40AC-4EF0-8959-E7BFBC3EAA4C}" srcOrd="1" destOrd="0" parTransId="{0325E10B-E41A-4056-8939-A471E33F4EAA}" sibTransId="{DBFDD71E-D80C-4572-A4DF-1E56C9F34B74}"/>
    <dgm:cxn modelId="{53A1E874-AF05-403A-B590-024DF7674B05}" type="presOf" srcId="{40521527-94C9-429F-B2AC-CA3794F1056B}" destId="{57681694-CA2D-4031-9C68-63F238D98CC4}" srcOrd="0" destOrd="0" presId="urn:microsoft.com/office/officeart/2005/8/layout/cycle4"/>
    <dgm:cxn modelId="{0B7EAD88-5E33-4081-987F-50017218DDEB}" srcId="{3218E057-40AC-4EF0-8959-E7BFBC3EAA4C}" destId="{6B1FAE13-B9FC-4560-A92D-00D2AD8FD37E}" srcOrd="0" destOrd="0" parTransId="{0E22D3BE-1DAB-4FE6-A3C7-0E502D9929B8}" sibTransId="{467BD096-B688-4E28-A421-2ADCC6DF017E}"/>
    <dgm:cxn modelId="{A8AB6693-CE5F-48F3-B1A2-32F4E86BD5EA}" type="presOf" srcId="{0EC9931D-DBF9-429C-8A2F-E7BE96D61FA5}" destId="{159C4A7E-6675-4BB2-9716-25F38CC8DE55}" srcOrd="1" destOrd="0" presId="urn:microsoft.com/office/officeart/2005/8/layout/cycle4"/>
    <dgm:cxn modelId="{523FD9AB-D683-4843-8359-AF9540F2691B}" srcId="{EA3E4126-E493-40BA-93D1-D507D42ED633}" destId="{40521527-94C9-429F-B2AC-CA3794F1056B}" srcOrd="0" destOrd="0" parTransId="{49B815ED-58D9-4755-AAF2-4C2A33BC9C0E}" sibTransId="{BA0DDC7B-53A2-43E1-B2B2-CD5AAFA61336}"/>
    <dgm:cxn modelId="{6EF109AD-4B6B-4EAA-A346-125A96E79B97}" type="presOf" srcId="{2F8E0A26-3F5C-4230-B1D1-80EFA68DDB6C}" destId="{9F272FA3-42DE-42ED-B9A5-38A0956E482F}" srcOrd="0" destOrd="0" presId="urn:microsoft.com/office/officeart/2005/8/layout/cycle4"/>
    <dgm:cxn modelId="{612038AD-AC13-4939-BF8D-1CC6AE1D19D1}" type="presOf" srcId="{3218E057-40AC-4EF0-8959-E7BFBC3EAA4C}" destId="{C38C2B46-F181-4868-8404-4E27A73B54FF}" srcOrd="0" destOrd="0" presId="urn:microsoft.com/office/officeart/2005/8/layout/cycle4"/>
    <dgm:cxn modelId="{E5B6C7BA-E368-47B0-9CF3-9BA563BE0340}" type="presOf" srcId="{407DE26B-AC33-4575-860C-6AA1C2002C60}" destId="{46311F17-1B11-4BE3-B21E-F54CE5E9FD20}" srcOrd="0" destOrd="0" presId="urn:microsoft.com/office/officeart/2005/8/layout/cycle4"/>
    <dgm:cxn modelId="{8CC74BD1-BD46-484E-B488-A3F550CBEF7B}" type="presOf" srcId="{6B1FAE13-B9FC-4560-A92D-00D2AD8FD37E}" destId="{01498580-F82B-44CA-8D09-CAB126E05334}" srcOrd="1" destOrd="0" presId="urn:microsoft.com/office/officeart/2005/8/layout/cycle4"/>
    <dgm:cxn modelId="{8DF18F1F-1751-467E-AC1B-7B4995E830C3}" type="presParOf" srcId="{8A791983-3D64-46C6-992F-9AE1EFFEFA23}" destId="{A9A5A51A-388F-41D0-BCCD-3D769CEF459E}" srcOrd="0" destOrd="0" presId="urn:microsoft.com/office/officeart/2005/8/layout/cycle4"/>
    <dgm:cxn modelId="{E99155D0-6816-4B1F-996D-BF57063DC78E}" type="presParOf" srcId="{A9A5A51A-388F-41D0-BCCD-3D769CEF459E}" destId="{38727275-6942-4C59-B4CF-C338FEBDC8E2}" srcOrd="0" destOrd="0" presId="urn:microsoft.com/office/officeart/2005/8/layout/cycle4"/>
    <dgm:cxn modelId="{49072EF3-FCD2-4AD5-92D0-110359C34CFE}" type="presParOf" srcId="{38727275-6942-4C59-B4CF-C338FEBDC8E2}" destId="{464E899B-BB2A-42B1-855E-E0441A7D4088}" srcOrd="0" destOrd="0" presId="urn:microsoft.com/office/officeart/2005/8/layout/cycle4"/>
    <dgm:cxn modelId="{27A227A1-C1BF-458D-94EE-C6E41778579A}" type="presParOf" srcId="{38727275-6942-4C59-B4CF-C338FEBDC8E2}" destId="{159C4A7E-6675-4BB2-9716-25F38CC8DE55}" srcOrd="1" destOrd="0" presId="urn:microsoft.com/office/officeart/2005/8/layout/cycle4"/>
    <dgm:cxn modelId="{369309FB-24A4-4158-9575-00951DECBCB3}" type="presParOf" srcId="{A9A5A51A-388F-41D0-BCCD-3D769CEF459E}" destId="{57572C1F-F9C2-454F-A47B-65ADC53B469E}" srcOrd="1" destOrd="0" presId="urn:microsoft.com/office/officeart/2005/8/layout/cycle4"/>
    <dgm:cxn modelId="{3D8E9D04-47BD-424B-ACC9-312692D5C608}" type="presParOf" srcId="{57572C1F-F9C2-454F-A47B-65ADC53B469E}" destId="{CB9E0265-E6D9-47FF-A578-FC7819DD3EC0}" srcOrd="0" destOrd="0" presId="urn:microsoft.com/office/officeart/2005/8/layout/cycle4"/>
    <dgm:cxn modelId="{3DDD8F79-8AD7-4370-8EA4-02E578160A9D}" type="presParOf" srcId="{57572C1F-F9C2-454F-A47B-65ADC53B469E}" destId="{01498580-F82B-44CA-8D09-CAB126E05334}" srcOrd="1" destOrd="0" presId="urn:microsoft.com/office/officeart/2005/8/layout/cycle4"/>
    <dgm:cxn modelId="{7D1CEE9D-3560-4433-9043-DABECA1C98BB}" type="presParOf" srcId="{A9A5A51A-388F-41D0-BCCD-3D769CEF459E}" destId="{E249E42F-424C-4A8D-98CE-B2FC9CD52E9A}" srcOrd="2" destOrd="0" presId="urn:microsoft.com/office/officeart/2005/8/layout/cycle4"/>
    <dgm:cxn modelId="{8A259C82-7558-49E9-B898-525A2221AB9D}" type="presParOf" srcId="{E249E42F-424C-4A8D-98CE-B2FC9CD52E9A}" destId="{BE7B7AF2-569D-404F-8755-5C841927BC67}" srcOrd="0" destOrd="0" presId="urn:microsoft.com/office/officeart/2005/8/layout/cycle4"/>
    <dgm:cxn modelId="{D6436334-DAE2-4AF1-B5E0-E9C919EFEE45}" type="presParOf" srcId="{E249E42F-424C-4A8D-98CE-B2FC9CD52E9A}" destId="{5F25C66C-5D3C-4443-87A0-3E293BEE4967}" srcOrd="1" destOrd="0" presId="urn:microsoft.com/office/officeart/2005/8/layout/cycle4"/>
    <dgm:cxn modelId="{F2858861-8CD0-4506-BF18-6E33D53E2CD4}" type="presParOf" srcId="{A9A5A51A-388F-41D0-BCCD-3D769CEF459E}" destId="{B73F2FBA-AFEB-4C42-8746-E6F231C103EC}" srcOrd="3" destOrd="0" presId="urn:microsoft.com/office/officeart/2005/8/layout/cycle4"/>
    <dgm:cxn modelId="{88481C3A-AF69-44AD-85E1-435FD560A4A0}" type="presParOf" srcId="{B73F2FBA-AFEB-4C42-8746-E6F231C103EC}" destId="{46311F17-1B11-4BE3-B21E-F54CE5E9FD20}" srcOrd="0" destOrd="0" presId="urn:microsoft.com/office/officeart/2005/8/layout/cycle4"/>
    <dgm:cxn modelId="{E7E83357-7FB8-474C-8F1C-36C1F96DF8AA}" type="presParOf" srcId="{B73F2FBA-AFEB-4C42-8746-E6F231C103EC}" destId="{FC206FDA-C051-41C6-9D65-6448244FBC76}" srcOrd="1" destOrd="0" presId="urn:microsoft.com/office/officeart/2005/8/layout/cycle4"/>
    <dgm:cxn modelId="{C7B9BA9C-B026-487C-9621-5A959000F879}" type="presParOf" srcId="{A9A5A51A-388F-41D0-BCCD-3D769CEF459E}" destId="{D5F8CF5A-84BD-41A7-9EAE-37298856A9B3}" srcOrd="4" destOrd="0" presId="urn:microsoft.com/office/officeart/2005/8/layout/cycle4"/>
    <dgm:cxn modelId="{EBC9A7AB-5CF2-4512-AF74-1BF23931BA85}" type="presParOf" srcId="{8A791983-3D64-46C6-992F-9AE1EFFEFA23}" destId="{1A63E44B-ED82-46D1-9D1B-289AF9E16391}" srcOrd="1" destOrd="0" presId="urn:microsoft.com/office/officeart/2005/8/layout/cycle4"/>
    <dgm:cxn modelId="{0A4B019B-0A84-4731-B561-A1DC31D1498A}" type="presParOf" srcId="{1A63E44B-ED82-46D1-9D1B-289AF9E16391}" destId="{57681694-CA2D-4031-9C68-63F238D98CC4}" srcOrd="0" destOrd="0" presId="urn:microsoft.com/office/officeart/2005/8/layout/cycle4"/>
    <dgm:cxn modelId="{3CBA733B-36AD-4EEF-91F7-5C70FA8019C5}" type="presParOf" srcId="{1A63E44B-ED82-46D1-9D1B-289AF9E16391}" destId="{C38C2B46-F181-4868-8404-4E27A73B54FF}" srcOrd="1" destOrd="0" presId="urn:microsoft.com/office/officeart/2005/8/layout/cycle4"/>
    <dgm:cxn modelId="{EDB4A9A8-5E51-4AEC-B512-AD4B378C9A73}" type="presParOf" srcId="{1A63E44B-ED82-46D1-9D1B-289AF9E16391}" destId="{47DC3659-BA51-4634-8FB7-E5FC28742191}" srcOrd="2" destOrd="0" presId="urn:microsoft.com/office/officeart/2005/8/layout/cycle4"/>
    <dgm:cxn modelId="{8225A813-660D-42F0-90BC-9E7A5F94DF64}" type="presParOf" srcId="{1A63E44B-ED82-46D1-9D1B-289AF9E16391}" destId="{9F272FA3-42DE-42ED-B9A5-38A0956E482F}" srcOrd="3" destOrd="0" presId="urn:microsoft.com/office/officeart/2005/8/layout/cycle4"/>
    <dgm:cxn modelId="{0C6B51E0-2DE8-4B48-953C-A80AE29DEE28}" type="presParOf" srcId="{1A63E44B-ED82-46D1-9D1B-289AF9E16391}" destId="{39C77331-CF1C-4362-8DDA-C786A117CE08}" srcOrd="4" destOrd="0" presId="urn:microsoft.com/office/officeart/2005/8/layout/cycle4"/>
    <dgm:cxn modelId="{2AD98DA9-1EE2-4B03-B3CC-28A9658E06C4}" type="presParOf" srcId="{8A791983-3D64-46C6-992F-9AE1EFFEFA23}" destId="{19625025-DC45-4205-982A-0415481E536E}" srcOrd="2" destOrd="0" presId="urn:microsoft.com/office/officeart/2005/8/layout/cycle4"/>
    <dgm:cxn modelId="{669C0027-5723-431F-BA9D-5759D1189543}" type="presParOf" srcId="{8A791983-3D64-46C6-992F-9AE1EFFEFA23}" destId="{5BAEECB5-3E3A-4F50-AF4E-63E20E16AC9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B7AF2-569D-404F-8755-5C841927BC67}">
      <dsp:nvSpPr>
        <dsp:cNvPr id="0" name=""/>
        <dsp:cNvSpPr/>
      </dsp:nvSpPr>
      <dsp:spPr>
        <a:xfrm>
          <a:off x="4454360" y="2664301"/>
          <a:ext cx="2314391" cy="1421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altLang="en-US" sz="1600" kern="1200" dirty="0"/>
            <a:t>Animals can be monitored 24 / 7</a:t>
          </a:r>
          <a:endParaRPr lang="en-AU" sz="1600" kern="1200" dirty="0"/>
        </a:p>
      </dsp:txBody>
      <dsp:txXfrm>
        <a:off x="5179913" y="3051014"/>
        <a:ext cx="1557603" cy="1003964"/>
      </dsp:txXfrm>
    </dsp:sp>
    <dsp:sp modelId="{46311F17-1B11-4BE3-B21E-F54CE5E9FD20}">
      <dsp:nvSpPr>
        <dsp:cNvPr id="0" name=""/>
        <dsp:cNvSpPr/>
      </dsp:nvSpPr>
      <dsp:spPr>
        <a:xfrm>
          <a:off x="203392" y="2503026"/>
          <a:ext cx="2434311" cy="155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altLang="en-US" sz="1600" kern="1200" dirty="0"/>
            <a:t>Lots of animals in typical production environments</a:t>
          </a:r>
          <a:endParaRPr lang="en-AU" sz="1600" kern="1200" dirty="0"/>
        </a:p>
      </dsp:txBody>
      <dsp:txXfrm>
        <a:off x="237571" y="2926191"/>
        <a:ext cx="1635660" cy="1098599"/>
      </dsp:txXfrm>
    </dsp:sp>
    <dsp:sp modelId="{CB9E0265-E6D9-47FF-A578-FC7819DD3EC0}">
      <dsp:nvSpPr>
        <dsp:cNvPr id="0" name=""/>
        <dsp:cNvSpPr/>
      </dsp:nvSpPr>
      <dsp:spPr>
        <a:xfrm>
          <a:off x="4516502" y="-29778"/>
          <a:ext cx="2021585" cy="1309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altLang="en-US" sz="1600" kern="1200" dirty="0"/>
            <a:t>We don’t need to be there watching</a:t>
          </a:r>
          <a:endParaRPr lang="en-AU" sz="1600" kern="1200" dirty="0"/>
        </a:p>
      </dsp:txBody>
      <dsp:txXfrm>
        <a:off x="5151744" y="-1012"/>
        <a:ext cx="1357577" cy="924614"/>
      </dsp:txXfrm>
    </dsp:sp>
    <dsp:sp modelId="{464E899B-BB2A-42B1-855E-E0441A7D4088}">
      <dsp:nvSpPr>
        <dsp:cNvPr id="0" name=""/>
        <dsp:cNvSpPr/>
      </dsp:nvSpPr>
      <dsp:spPr>
        <a:xfrm>
          <a:off x="754375" y="-29778"/>
          <a:ext cx="2021585" cy="1309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altLang="en-US" sz="1600" kern="1200" dirty="0"/>
            <a:t>It isn’t based on someone’s opinion</a:t>
          </a:r>
          <a:endParaRPr lang="en-AU" sz="1600" kern="1200" dirty="0"/>
        </a:p>
      </dsp:txBody>
      <dsp:txXfrm>
        <a:off x="783141" y="-1012"/>
        <a:ext cx="1357577" cy="924614"/>
      </dsp:txXfrm>
    </dsp:sp>
    <dsp:sp modelId="{57681694-CA2D-4031-9C68-63F238D98CC4}">
      <dsp:nvSpPr>
        <dsp:cNvPr id="0" name=""/>
        <dsp:cNvSpPr/>
      </dsp:nvSpPr>
      <dsp:spPr>
        <a:xfrm>
          <a:off x="1417367" y="360043"/>
          <a:ext cx="1997827" cy="172606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Objectively</a:t>
          </a:r>
        </a:p>
      </dsp:txBody>
      <dsp:txXfrm>
        <a:off x="2002517" y="865595"/>
        <a:ext cx="1412677" cy="1220510"/>
      </dsp:txXfrm>
    </dsp:sp>
    <dsp:sp modelId="{C38C2B46-F181-4868-8404-4E27A73B54FF}">
      <dsp:nvSpPr>
        <dsp:cNvPr id="0" name=""/>
        <dsp:cNvSpPr/>
      </dsp:nvSpPr>
      <dsp:spPr>
        <a:xfrm rot="5400000">
          <a:off x="3648188" y="51944"/>
          <a:ext cx="1722429" cy="232960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Remotely</a:t>
          </a:r>
        </a:p>
      </dsp:txBody>
      <dsp:txXfrm rot="-5400000">
        <a:off x="3344599" y="860021"/>
        <a:ext cx="1647282" cy="1217941"/>
      </dsp:txXfrm>
    </dsp:sp>
    <dsp:sp modelId="{47DC3659-BA51-4634-8FB7-E5FC28742191}">
      <dsp:nvSpPr>
        <dsp:cNvPr id="0" name=""/>
        <dsp:cNvSpPr/>
      </dsp:nvSpPr>
      <dsp:spPr>
        <a:xfrm rot="10800000">
          <a:off x="3359421" y="2113969"/>
          <a:ext cx="2317222" cy="17743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Continuously</a:t>
          </a:r>
        </a:p>
      </dsp:txBody>
      <dsp:txXfrm rot="10800000">
        <a:off x="3359421" y="2113969"/>
        <a:ext cx="1638523" cy="1254654"/>
      </dsp:txXfrm>
    </dsp:sp>
    <dsp:sp modelId="{9F272FA3-42DE-42ED-B9A5-38A0956E482F}">
      <dsp:nvSpPr>
        <dsp:cNvPr id="0" name=""/>
        <dsp:cNvSpPr/>
      </dsp:nvSpPr>
      <dsp:spPr>
        <a:xfrm rot="16200000">
          <a:off x="1551123" y="2005950"/>
          <a:ext cx="1767136" cy="19978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Broadly</a:t>
          </a:r>
        </a:p>
      </dsp:txBody>
      <dsp:txXfrm rot="5400000">
        <a:off x="2020928" y="2121295"/>
        <a:ext cx="1412677" cy="1249554"/>
      </dsp:txXfrm>
    </dsp:sp>
    <dsp:sp modelId="{19625025-DC45-4205-982A-0415481E536E}">
      <dsp:nvSpPr>
        <dsp:cNvPr id="0" name=""/>
        <dsp:cNvSpPr/>
      </dsp:nvSpPr>
      <dsp:spPr>
        <a:xfrm>
          <a:off x="3078478" y="1709658"/>
          <a:ext cx="611795" cy="53199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EECB5-3E3A-4F50-AF4E-63E20E16AC96}">
      <dsp:nvSpPr>
        <dsp:cNvPr id="0" name=""/>
        <dsp:cNvSpPr/>
      </dsp:nvSpPr>
      <dsp:spPr>
        <a:xfrm rot="10800000">
          <a:off x="3078478" y="1914272"/>
          <a:ext cx="611795" cy="53199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9C4A591-A458-4822-BC04-83B10B194356}" type="datetimeFigureOut">
              <a:rPr lang="en" smtClean="0"/>
              <a:pPr/>
              <a:t>11/26/25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A03F2E6-9F51-4289-953D-B2EF8579062F}" type="slidenum">
              <a:rPr lang="e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9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en-US" sz="1200" dirty="0"/>
              <a:t>Many important animal production traits are not easily measured at scale</a:t>
            </a:r>
          </a:p>
          <a:p>
            <a:r>
              <a:rPr lang="en-AU" dirty="0"/>
              <a:t>-growth</a:t>
            </a:r>
          </a:p>
          <a:p>
            <a:r>
              <a:rPr lang="en-AU" dirty="0"/>
              <a:t>-feed efficiency</a:t>
            </a:r>
          </a:p>
          <a:p>
            <a:r>
              <a:rPr lang="en-AU" dirty="0"/>
              <a:t>-health and wellbeing</a:t>
            </a:r>
          </a:p>
          <a:p>
            <a:r>
              <a:rPr lang="en-AU" dirty="0"/>
              <a:t>-reproduction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085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7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5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57 animals</a:t>
            </a:r>
          </a:p>
          <a:p>
            <a:r>
              <a:rPr lang="en-US" dirty="0"/>
              <a:t>27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0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F2C3B5-0EEE-7745-A7B9-592D5689F93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558" y="230189"/>
            <a:ext cx="8430423" cy="131353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edit 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8" y="1644045"/>
            <a:ext cx="8430423" cy="1056952"/>
          </a:xfrm>
        </p:spPr>
        <p:txBody>
          <a:bodyPr anchor="t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Click to edit 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35544-392A-4E4D-A137-14755080D317}"/>
              </a:ext>
            </a:extLst>
          </p:cNvPr>
          <p:cNvSpPr txBox="1"/>
          <p:nvPr userDrawn="1"/>
        </p:nvSpPr>
        <p:spPr>
          <a:xfrm>
            <a:off x="7566313" y="4922503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A427ED0-C848-5943-E6E3-F3ACFAEFDE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" y="4386221"/>
            <a:ext cx="2534577" cy="7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1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30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 here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BACC56-8574-434D-BF1B-7A7AF81B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AFD139-1039-4E45-9B01-6D19991FB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49" y="1257300"/>
            <a:ext cx="6165056" cy="3323035"/>
          </a:xfrm>
        </p:spPr>
        <p:txBody>
          <a:bodyPr lIns="0"/>
          <a:lstStyle>
            <a:lvl1pPr>
              <a:defRPr b="1"/>
            </a:lvl1pPr>
            <a:lvl2pPr marL="257168" indent="-257168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882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9B6B7A-C2B8-BA4D-ABD2-4BE87C2CA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21092" y="0"/>
            <a:ext cx="6722909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1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30" y="299901"/>
            <a:ext cx="1930436" cy="957094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 here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E11BC6D-9111-9A43-BDD3-A8D93FAFAA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329" y="1256995"/>
            <a:ext cx="1930435" cy="3424336"/>
          </a:xfrm>
        </p:spPr>
        <p:txBody>
          <a:bodyPr lIns="0"/>
          <a:lstStyle>
            <a:lvl1pPr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68576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8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9B6B7A-C2B8-BA4D-ABD2-4BE87C2CA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21092" y="0"/>
            <a:ext cx="6722909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1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30" y="299901"/>
            <a:ext cx="1930436" cy="957094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 here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B012C-14A6-A246-9A24-F124CB1A9F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329" y="1256995"/>
            <a:ext cx="1930435" cy="3424336"/>
          </a:xfrm>
        </p:spPr>
        <p:txBody>
          <a:bodyPr lIns="0"/>
          <a:lstStyle>
            <a:lvl1pPr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68576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886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30" y="195999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30" y="299904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295E6EF-78C3-184E-8D3A-0A68BCEB7F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0989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2E673F1-9DCD-BD4B-9DA0-BD1EBDC6D3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989" y="3771901"/>
            <a:ext cx="2658155" cy="720661"/>
          </a:xfrm>
        </p:spPr>
        <p:txBody>
          <a:bodyPr/>
          <a:lstStyle>
            <a:lvl1pPr>
              <a:defRPr sz="105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0E6100E-909D-ED45-A000-A54CC6F4E2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75240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B3D8BF2-79EB-D84A-8A2E-D9009D4436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240" y="3771901"/>
            <a:ext cx="2658155" cy="720661"/>
          </a:xfrm>
        </p:spPr>
        <p:txBody>
          <a:bodyPr/>
          <a:lstStyle>
            <a:lvl1pPr>
              <a:defRPr sz="105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0EFFE35-D877-BA49-BBE4-5F5DFA8DFC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69493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6FAC8FD-639B-DE43-8442-8D0B3FBDAB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9493" y="3771901"/>
            <a:ext cx="2658155" cy="720661"/>
          </a:xfrm>
        </p:spPr>
        <p:txBody>
          <a:bodyPr/>
          <a:lstStyle>
            <a:lvl1pPr>
              <a:defRPr sz="105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872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30" y="299904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F5852E90-9D40-2144-B8BF-8B9A2668693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265740" y="1331226"/>
            <a:ext cx="8644613" cy="308973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610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30" y="299904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DEFAF64F-58A7-6241-B8C3-623736293F2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65739" y="1331226"/>
            <a:ext cx="8644615" cy="308973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70B680-A2D2-E94C-B28C-A6E54778C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89" y="4546592"/>
            <a:ext cx="5915025" cy="120254"/>
          </a:xfrm>
        </p:spPr>
        <p:txBody>
          <a:bodyPr/>
          <a:lstStyle>
            <a:lvl1pPr>
              <a:defRPr sz="75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3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30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49" y="299902"/>
            <a:ext cx="5950355" cy="4280435"/>
          </a:xfrm>
        </p:spPr>
        <p:txBody>
          <a:bodyPr lIns="0"/>
          <a:lstStyle>
            <a:lvl1pPr>
              <a:spcAft>
                <a:spcPts val="1200"/>
              </a:spcAft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B2A923C-C478-D842-BDF6-F9E91C36F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46" y="299901"/>
            <a:ext cx="8478959" cy="4195898"/>
          </a:xfrm>
        </p:spPr>
        <p:txBody>
          <a:bodyPr lIns="0" anchor="ctr" anchorCtr="0"/>
          <a:lstStyle>
            <a:lvl1pPr>
              <a:spcAft>
                <a:spcPts val="120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Section divider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B2A923C-C478-D842-BDF6-F9E91C36F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64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01ACE1-B495-DC44-BF21-745EC325F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4FEC52-F95C-D149-9811-8FC8F0BE6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46" y="299901"/>
            <a:ext cx="8478959" cy="4195898"/>
          </a:xfrm>
        </p:spPr>
        <p:txBody>
          <a:bodyPr lIns="0" anchor="ctr" anchorCtr="0"/>
          <a:lstStyle>
            <a:lvl1pPr>
              <a:spcAft>
                <a:spcPts val="120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Section divider text</a:t>
            </a:r>
          </a:p>
        </p:txBody>
      </p:sp>
    </p:spTree>
    <p:extLst>
      <p:ext uri="{BB962C8B-B14F-4D97-AF65-F5344CB8AC3E}">
        <p14:creationId xmlns:p14="http://schemas.microsoft.com/office/powerpoint/2010/main" val="227507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15CCA-163A-5A4D-A3D8-60201F5ED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558" y="230189"/>
            <a:ext cx="8430423" cy="131353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247B6-696E-A4CC-92B5-23186D7BA164}"/>
              </a:ext>
            </a:extLst>
          </p:cNvPr>
          <p:cNvSpPr txBox="1"/>
          <p:nvPr userDrawn="1"/>
        </p:nvSpPr>
        <p:spPr>
          <a:xfrm>
            <a:off x="7566313" y="4922503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7535078-5656-A8F1-8EC8-4EC17DB6EF3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" y="4386221"/>
            <a:ext cx="2534577" cy="7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1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696229-ED0C-CF40-A716-1482E7A51AF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558" y="230189"/>
            <a:ext cx="8066439" cy="141385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Project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8" y="1644045"/>
            <a:ext cx="8066439" cy="1056952"/>
          </a:xfrm>
        </p:spPr>
        <p:txBody>
          <a:bodyPr anchor="t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Click to edit Subhead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4BFB8-5006-854E-A03B-65D75E3FA688}"/>
              </a:ext>
            </a:extLst>
          </p:cNvPr>
          <p:cNvSpPr txBox="1"/>
          <p:nvPr userDrawn="1"/>
        </p:nvSpPr>
        <p:spPr>
          <a:xfrm>
            <a:off x="7566313" y="4922503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85162-60F6-B4E5-9FB5-792BBD29D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4" y="4386221"/>
            <a:ext cx="2534575" cy="7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9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31" y="474995"/>
            <a:ext cx="8773225" cy="99417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AU" dirty="0"/>
              <a:t>|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96AE63E-127C-7EA5-4C94-E4E4A207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5" name="object 18">
            <a:extLst>
              <a:ext uri="{FF2B5EF4-FFF2-40B4-BE49-F238E27FC236}">
                <a16:creationId xmlns:a16="http://schemas.microsoft.com/office/drawing/2014/main" id="{31C5EC97-5EEC-1CC7-D2FD-55D8AC7EB4C3}"/>
              </a:ext>
            </a:extLst>
          </p:cNvPr>
          <p:cNvSpPr/>
          <p:nvPr userDrawn="1"/>
        </p:nvSpPr>
        <p:spPr>
          <a:xfrm>
            <a:off x="153799" y="250738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4CC76-333C-6315-4056-3903173328CA}"/>
              </a:ext>
            </a:extLst>
          </p:cNvPr>
          <p:cNvSpPr txBox="1"/>
          <p:nvPr userDrawn="1"/>
        </p:nvSpPr>
        <p:spPr>
          <a:xfrm>
            <a:off x="489284" y="4820655"/>
            <a:ext cx="184731" cy="30021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/>
            <a:endParaRPr lang="en-US" sz="1351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A08DD-96E6-C319-AA08-D49B19E3B47F}"/>
              </a:ext>
            </a:extLst>
          </p:cNvPr>
          <p:cNvSpPr txBox="1"/>
          <p:nvPr userDrawn="1"/>
        </p:nvSpPr>
        <p:spPr>
          <a:xfrm>
            <a:off x="1427748" y="4708360"/>
            <a:ext cx="184731" cy="30021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/>
            <a:endParaRPr lang="en-US" sz="1351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A6119-DD24-E6F6-3849-77696A7FF3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5744" y="463731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43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4" y="1404306"/>
            <a:ext cx="8640959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dirty="0"/>
              <a:t> |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054D84-9231-6904-8AE0-9C766E2CB5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7" name="object 18">
            <a:extLst>
              <a:ext uri="{FF2B5EF4-FFF2-40B4-BE49-F238E27FC236}">
                <a16:creationId xmlns:a16="http://schemas.microsoft.com/office/drawing/2014/main" id="{E08A7B5F-E8BC-D4B0-EA3E-B8CF0671393F}"/>
              </a:ext>
            </a:extLst>
          </p:cNvPr>
          <p:cNvSpPr/>
          <p:nvPr userDrawn="1"/>
        </p:nvSpPr>
        <p:spPr>
          <a:xfrm>
            <a:off x="261851" y="336999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8C2F8E-22E4-431F-A8CC-680DCAA6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02" y="487360"/>
            <a:ext cx="8773225" cy="99417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EDB1E-F43C-0BC2-3A79-F88E528473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5744" y="4623957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55" y="396072"/>
            <a:ext cx="8773225" cy="994172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ACB0D18-AE6F-6997-6136-185161751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8" name="object 18">
            <a:extLst>
              <a:ext uri="{FF2B5EF4-FFF2-40B4-BE49-F238E27FC236}">
                <a16:creationId xmlns:a16="http://schemas.microsoft.com/office/drawing/2014/main" id="{97791836-1062-9245-FEF4-2A70DD90C1A8}"/>
              </a:ext>
            </a:extLst>
          </p:cNvPr>
          <p:cNvSpPr/>
          <p:nvPr userDrawn="1"/>
        </p:nvSpPr>
        <p:spPr>
          <a:xfrm>
            <a:off x="119255" y="27029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1D798-4EF6-D423-D834-B8B24BC4E9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5744" y="4598567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7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3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F2C3B5-0EEE-7745-A7B9-592D5689F935}"/>
              </a:ext>
            </a:extLst>
          </p:cNvPr>
          <p:cNvSpPr/>
          <p:nvPr userDrawn="1"/>
        </p:nvSpPr>
        <p:spPr>
          <a:xfrm>
            <a:off x="0" y="0"/>
            <a:ext cx="4870939" cy="5143500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7" y="1644047"/>
            <a:ext cx="4399443" cy="1310171"/>
          </a:xfrm>
        </p:spPr>
        <p:txBody>
          <a:bodyPr anchor="t" anchorCtr="0"/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Click to edit Subhead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1D0F7C-79A1-4847-8A60-AC7E92D3F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076" y="702279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Project title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2C4CC1-402A-1C44-ABC7-0CA4A95DA3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076" y="214082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42EB612-735B-1B46-A9E2-EC6C65F3D6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40" y="0"/>
            <a:ext cx="4273061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F0B9D-BDB2-AE4F-8EAD-C0C1263F14C3}"/>
              </a:ext>
            </a:extLst>
          </p:cNvPr>
          <p:cNvSpPr txBox="1"/>
          <p:nvPr userDrawn="1"/>
        </p:nvSpPr>
        <p:spPr>
          <a:xfrm>
            <a:off x="7566313" y="4922503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14E4EFC-5141-92CE-A170-AB13DEB38C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" y="4386221"/>
            <a:ext cx="2534577" cy="74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AB2EA-1C4F-FBD3-369B-3DD48E46B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2413" y="4598263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4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65D2C7C-F7B8-3D4E-8FAC-30CE49EDB4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77" y="214082"/>
            <a:ext cx="4352924" cy="417504"/>
          </a:xfrm>
          <a:solidFill>
            <a:schemeClr val="accent2"/>
          </a:solidFill>
        </p:spPr>
        <p:txBody>
          <a:bodyPr wrap="square" anchor="t" anchorCtr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B550C-590C-F644-9EFE-122CA7D731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076" y="702279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Project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AE239-409C-BB4F-846F-0F3531A514AB}"/>
              </a:ext>
            </a:extLst>
          </p:cNvPr>
          <p:cNvSpPr txBox="1"/>
          <p:nvPr userDrawn="1"/>
        </p:nvSpPr>
        <p:spPr>
          <a:xfrm>
            <a:off x="7566313" y="4922503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AA3EA-F37A-52B2-F7B4-E9BD273AF0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4" y="4386221"/>
            <a:ext cx="2534575" cy="7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9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C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BC03576-29ED-967C-98C2-601051D6E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543" t="25199" r="-10266" b="2777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33129-852D-9AD8-E662-A4C79CA184CB}"/>
              </a:ext>
            </a:extLst>
          </p:cNvPr>
          <p:cNvSpPr txBox="1"/>
          <p:nvPr userDrawn="1"/>
        </p:nvSpPr>
        <p:spPr>
          <a:xfrm>
            <a:off x="6330301" y="1440671"/>
            <a:ext cx="2627963" cy="2277549"/>
          </a:xfrm>
          <a:prstGeom prst="rect">
            <a:avLst/>
          </a:prstGeom>
          <a:noFill/>
        </p:spPr>
        <p:txBody>
          <a:bodyPr vert="horz" wrap="square" lIns="0" tIns="34291" rIns="68580" bIns="34291" rtlCol="0" anchor="t" anchorCtr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 b="1" kern="1200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Acknowledgement of Country</a:t>
            </a:r>
            <a:endParaRPr lang="en-US" sz="11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 defTabSz="68576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0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RMIT University acknowledges the people of the Woi wurrung and Boon wurrung language groups of the eastern Kulin Nation on whose unceded lands we conduct the business of the University. </a:t>
            </a:r>
          </a:p>
          <a:p>
            <a:pPr marL="0" indent="0" algn="l" defTabSz="68576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0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RMIT University respectfully acknowledges their Ancestors and Elders, past and present.</a:t>
            </a:r>
          </a:p>
          <a:p>
            <a:pPr marL="0" indent="0" algn="l" defTabSz="68576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0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RMIT also acknowledges the Traditional Custodians and their Ancestors of the lands and waters across Australia where we conduct our business.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B5C93-9CF0-C3D3-00E3-991602EC3F4C}"/>
              </a:ext>
            </a:extLst>
          </p:cNvPr>
          <p:cNvSpPr txBox="1"/>
          <p:nvPr userDrawn="1"/>
        </p:nvSpPr>
        <p:spPr>
          <a:xfrm>
            <a:off x="6330301" y="4497075"/>
            <a:ext cx="2468260" cy="561694"/>
          </a:xfrm>
          <a:prstGeom prst="rect">
            <a:avLst/>
          </a:prstGeom>
          <a:noFill/>
        </p:spPr>
        <p:txBody>
          <a:bodyPr vert="horz" wrap="square" lIns="0" tIns="34291" rIns="68580" bIns="34291" rtlCol="0" anchor="t" anchorCtr="0">
            <a:spAutoFit/>
          </a:bodyPr>
          <a:lstStyle/>
          <a:p>
            <a:pPr marL="0" indent="0" algn="l" defTabSz="685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AU" sz="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Artwork ‘Sentient’ by Hollie Johnson</a:t>
            </a:r>
            <a:br>
              <a:rPr lang="en-AU" sz="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AU" sz="8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Hollie is a Gunaikurnai and Monero Ngarigo woman from Gippsland who graduated from RMIT with a BA in Photography in 2016.</a:t>
            </a:r>
          </a:p>
        </p:txBody>
      </p:sp>
    </p:spTree>
    <p:extLst>
      <p:ext uri="{BB962C8B-B14F-4D97-AF65-F5344CB8AC3E}">
        <p14:creationId xmlns:p14="http://schemas.microsoft.com/office/powerpoint/2010/main" val="397150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C_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B3504D-D80A-6C43-8AEA-0D9553EF5920}"/>
              </a:ext>
            </a:extLst>
          </p:cNvPr>
          <p:cNvSpPr txBox="1"/>
          <p:nvPr userDrawn="1"/>
        </p:nvSpPr>
        <p:spPr>
          <a:xfrm>
            <a:off x="334864" y="1052437"/>
            <a:ext cx="4035607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751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RMIT is committed to redefining its relationship in working with and supporting Aboriginal and Torres Strait Islander </a:t>
            </a:r>
            <a:r>
              <a:rPr lang="en-AU" sz="1425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self-determination</a:t>
            </a: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751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University’s goal is to achieve lasting transformation by maturing its values, culture, policy and structures in a way that </a:t>
            </a:r>
            <a:r>
              <a:rPr lang="en-AU" sz="1425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embeds reconciliation</a:t>
            </a: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everything we do.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751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line with the principles of </a:t>
            </a:r>
            <a:r>
              <a:rPr lang="en-AU" sz="1425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Bundjil</a:t>
            </a:r>
            <a:r>
              <a:rPr lang="en-AU" sz="1425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are changing our ways of 'knowing, working and being' to support sustainable reconciliation and activate a relationship between Indigenous and non-Indigenous staff, students and community. 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endParaRPr lang="en-AU" sz="1500" b="0" i="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E1C7BAE-965C-7E42-9A5B-2631428F4E21}"/>
              </a:ext>
            </a:extLst>
          </p:cNvPr>
          <p:cNvSpPr txBox="1">
            <a:spLocks/>
          </p:cNvSpPr>
          <p:nvPr userDrawn="1"/>
        </p:nvSpPr>
        <p:spPr>
          <a:xfrm>
            <a:off x="418719" y="501403"/>
            <a:ext cx="4029957" cy="339324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61E2A"/>
                </a:solidFill>
                <a:latin typeface="Museo 700" panose="02000000000000000000" pitchFamily="2" charset="77"/>
                <a:ea typeface="+mj-ea"/>
                <a:cs typeface="+mj-cs"/>
              </a:defRPr>
            </a:lvl1pPr>
          </a:lstStyle>
          <a:p>
            <a: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2025" b="0" i="0" dirty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Our commitment to Reconciliation</a:t>
            </a:r>
            <a:endParaRPr lang="en-AU" sz="2025" b="0" i="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447A8-B89A-974C-85E4-994501031D27}"/>
              </a:ext>
            </a:extLst>
          </p:cNvPr>
          <p:cNvSpPr txBox="1"/>
          <p:nvPr userDrawn="1"/>
        </p:nvSpPr>
        <p:spPr>
          <a:xfrm>
            <a:off x="4773531" y="3738495"/>
            <a:ext cx="3951957" cy="3462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451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825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2018, the Wurrunggi Biik – Law of the Land public artwork was installed in the New Academic Street to signify a long-lasting spiritual connection to Country.</a:t>
            </a:r>
          </a:p>
        </p:txBody>
      </p:sp>
      <p:pic>
        <p:nvPicPr>
          <p:cNvPr id="10" name="Picture 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28E96F6-22DC-0A48-8504-3C6BB7D7E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531" y="1131234"/>
            <a:ext cx="3775384" cy="2514336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CF470D5-8009-69F1-7602-9CA2CFD01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633" t="30239" r="18535" b="64073"/>
          <a:stretch/>
        </p:blipFill>
        <p:spPr>
          <a:xfrm>
            <a:off x="-1" y="4495800"/>
            <a:ext cx="91440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enous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332" y="187525"/>
            <a:ext cx="6868272" cy="994172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4334" y="1183251"/>
            <a:ext cx="6868271" cy="3385177"/>
          </a:xfrm>
        </p:spPr>
        <p:txBody>
          <a:bodyPr lIns="0"/>
          <a:lstStyle>
            <a:lvl1pPr>
              <a:defRPr b="0"/>
            </a:lvl1pPr>
            <a:lvl2pPr marL="257168" indent="-257168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0D66-EE3D-E549-83E8-351DAC6D7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039" t="23384" r="53860" b="20850"/>
          <a:stretch/>
        </p:blipFill>
        <p:spPr>
          <a:xfrm>
            <a:off x="0" y="0"/>
            <a:ext cx="1398280" cy="51435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826827-0070-444A-B806-3942CBC73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AC9A1A-9F25-FC42-989B-96EA919D0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28" y="1191718"/>
            <a:ext cx="8681979" cy="3388617"/>
          </a:xfrm>
        </p:spPr>
        <p:txBody>
          <a:bodyPr lIns="0"/>
          <a:lstStyle>
            <a:lvl1pPr>
              <a:defRPr b="0"/>
            </a:lvl1pPr>
            <a:lvl2pPr marL="257168" indent="-257168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22E88DF-EF11-93AB-78A4-68A19DA6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" y="404094"/>
            <a:ext cx="8741920" cy="694790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65E4E-50A9-6F0F-D2E2-5FDC79EA02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5744" y="4628705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8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1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9" y="214143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30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 here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49" y="1257300"/>
            <a:ext cx="6165056" cy="3323035"/>
          </a:xfrm>
        </p:spPr>
        <p:txBody>
          <a:bodyPr lIns="0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87F3F3-3E70-BE46-8E48-0F67DBAD9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99" y="187525"/>
            <a:ext cx="8773225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799" y="1191719"/>
            <a:ext cx="8773224" cy="31896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222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2" r:id="rId2"/>
    <p:sldLayoutId id="2147483881" r:id="rId3"/>
    <p:sldLayoutId id="2147483880" r:id="rId4"/>
    <p:sldLayoutId id="2147483863" r:id="rId5"/>
    <p:sldLayoutId id="2147483882" r:id="rId6"/>
    <p:sldLayoutId id="2147483883" r:id="rId7"/>
    <p:sldLayoutId id="2147483879" r:id="rId8"/>
    <p:sldLayoutId id="2147483868" r:id="rId9"/>
    <p:sldLayoutId id="2147483870" r:id="rId10"/>
    <p:sldLayoutId id="2147483869" r:id="rId11"/>
    <p:sldLayoutId id="2147483871" r:id="rId12"/>
    <p:sldLayoutId id="2147483886" r:id="rId13"/>
    <p:sldLayoutId id="2147483887" r:id="rId14"/>
    <p:sldLayoutId id="2147483888" r:id="rId15"/>
    <p:sldLayoutId id="2147483874" r:id="rId16"/>
    <p:sldLayoutId id="2147483889" r:id="rId17"/>
    <p:sldLayoutId id="2147483875" r:id="rId18"/>
    <p:sldLayoutId id="2147483890" r:id="rId19"/>
    <p:sldLayoutId id="2147483891" r:id="rId20"/>
    <p:sldLayoutId id="2147483892" r:id="rId21"/>
    <p:sldLayoutId id="2147483894" r:id="rId22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0054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7792" indent="-177792" algn="l" defTabSz="685766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5582" indent="-177792" algn="l" defTabSz="68576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tabLst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355582" indent="-177792" algn="l" defTabSz="685766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Wingdings" pitchFamily="2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355582" indent="-17779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tif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sciencedirect.com/science/article/pii/S016816992400937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6C0B74-628E-79FD-1E86-D3B26445F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57" y="2571751"/>
            <a:ext cx="4548912" cy="1295401"/>
          </a:xfrm>
        </p:spPr>
        <p:txBody>
          <a:bodyPr/>
          <a:lstStyle/>
          <a:p>
            <a:endParaRPr lang="en-AU" dirty="0"/>
          </a:p>
          <a:p>
            <a:r>
              <a:rPr lang="en-AU" dirty="0"/>
              <a:t>Dr. Shuwen Hu</a:t>
            </a:r>
          </a:p>
          <a:p>
            <a:r>
              <a:rPr lang="en-AU" dirty="0" err="1"/>
              <a:t>shuwen.hu@rmit.edu.au</a:t>
            </a:r>
            <a:endParaRPr lang="en-AU" dirty="0"/>
          </a:p>
          <a:p>
            <a:r>
              <a:rPr lang="en-AU" sz="1800" dirty="0"/>
              <a:t>27 Nov 2025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A15AE-D137-A3D2-117E-351CBB9A3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558" y="267735"/>
            <a:ext cx="4651863" cy="2017231"/>
          </a:xfrm>
        </p:spPr>
        <p:txBody>
          <a:bodyPr/>
          <a:lstStyle/>
          <a:p>
            <a:r>
              <a:rPr lang="en-AU" dirty="0"/>
              <a:t>Predication of Daily Weight Gain with Cattle Behaviour and Daily Activity Using Triaxial Accelerometer Data</a:t>
            </a:r>
          </a:p>
        </p:txBody>
      </p:sp>
      <p:pic>
        <p:nvPicPr>
          <p:cNvPr id="3" name="Picture Placeholder 2" descr="A herd of cows in a meadow&#10;&#10;Description automatically generated with medium confidence">
            <a:extLst>
              <a:ext uri="{FF2B5EF4-FFF2-40B4-BE49-F238E27FC236}">
                <a16:creationId xmlns:a16="http://schemas.microsoft.com/office/drawing/2014/main" id="{1D2562BC-3CC7-B451-32D0-738EBCDA4D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345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4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A2EC8-2829-ABCA-FDA4-DECDD98665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512" y="376076"/>
            <a:ext cx="5616624" cy="639900"/>
          </a:xfrm>
        </p:spPr>
        <p:txBody>
          <a:bodyPr>
            <a:normAutofit/>
          </a:bodyPr>
          <a:lstStyle/>
          <a:p>
            <a:r>
              <a:rPr lang="en-AU" sz="2800" b="1" dirty="0"/>
              <a:t>Analytical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28E34-0B4A-EF34-9E85-84A0A6BC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" y="849135"/>
            <a:ext cx="4415089" cy="2207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01A0A-9D09-AF69-F282-03CBC37DC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8" y="3219823"/>
            <a:ext cx="2823015" cy="1587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4AB33E-7F3A-EAAB-41C0-8AF9B5995473}"/>
              </a:ext>
            </a:extLst>
          </p:cNvPr>
          <p:cNvSpPr txBox="1"/>
          <p:nvPr/>
        </p:nvSpPr>
        <p:spPr>
          <a:xfrm>
            <a:off x="3458487" y="3188439"/>
            <a:ext cx="5369924" cy="251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2000" dirty="0"/>
              <a:t>Large volume Data: 50 sample readings per second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2000" dirty="0"/>
              <a:t>Noisy Data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2000" dirty="0"/>
              <a:t>How to present data in a meaningful way?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AU" sz="2000" dirty="0"/>
              <a:t>How to associate measures to animal welfare outcomes?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AU" sz="2400" dirty="0"/>
          </a:p>
          <a:p>
            <a:endParaRPr lang="en-AU" sz="135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F2E35B-323F-DBBC-35D5-2FAC6EB9F6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950"/>
          <a:stretch/>
        </p:blipFill>
        <p:spPr>
          <a:xfrm>
            <a:off x="5022048" y="167113"/>
            <a:ext cx="1854208" cy="2915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C4B45-127B-CABC-A27C-12BB316F16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7016943" y="162127"/>
            <a:ext cx="1879580" cy="289455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17C55A0-E9FA-685A-8E47-98DE97F17862}"/>
              </a:ext>
            </a:extLst>
          </p:cNvPr>
          <p:cNvSpPr/>
          <p:nvPr/>
        </p:nvSpPr>
        <p:spPr>
          <a:xfrm>
            <a:off x="4932040" y="267494"/>
            <a:ext cx="864096" cy="14401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E19EEC-6958-EBEF-EAC5-F12E31D51772}"/>
              </a:ext>
            </a:extLst>
          </p:cNvPr>
          <p:cNvSpPr/>
          <p:nvPr/>
        </p:nvSpPr>
        <p:spPr>
          <a:xfrm>
            <a:off x="6988122" y="2859784"/>
            <a:ext cx="752231" cy="16668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A55C7E-1936-1DEF-F2E6-93C8318F877A}"/>
              </a:ext>
            </a:extLst>
          </p:cNvPr>
          <p:cNvCxnSpPr>
            <a:cxnSpLocks/>
          </p:cNvCxnSpPr>
          <p:nvPr/>
        </p:nvCxnSpPr>
        <p:spPr>
          <a:xfrm flipH="1">
            <a:off x="3275353" y="2571752"/>
            <a:ext cx="1732287" cy="6480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164BB3-8461-DBD5-DBE2-5E13A2F5196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941825" y="2638271"/>
            <a:ext cx="0" cy="5815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414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90D50C-5E88-1907-277F-969CA9AADB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11" y="1036278"/>
                <a:ext cx="8753252" cy="3070944"/>
              </a:xfrm>
            </p:spPr>
            <p:txBody>
              <a:bodyPr>
                <a:noAutofit/>
              </a:bodyPr>
              <a:lstStyle/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/>
                  <a:t>Activity (Motion intensity) is calculated for each 5 mins window </a:t>
                </a:r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/>
                  <a:t>A first-order high-pass Butterworth </a:t>
                </a:r>
                <a:r>
                  <a:rPr lang="en-AU" sz="1800" b="1" dirty="0"/>
                  <a:t>filter</a:t>
                </a:r>
                <a:r>
                  <a:rPr lang="en-AU" sz="1800" dirty="0"/>
                  <a:t> is used to reduce noisy data and gravity effects</a:t>
                </a:r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b="1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mbria Math" panose="02040503050406030204" pitchFamily="18" charset="0"/>
                  </a:rPr>
                  <a:t>Activity</a:t>
                </a:r>
                <a:r>
                  <a:rPr lang="en-AU" sz="18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>
                            <a:solidFill>
                              <a:srgbClr val="222222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AU" sz="1800" i="1">
                                <a:solidFill>
                                  <a:srgbClr val="222222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1800" i="1">
                                <a:solidFill>
                                  <a:srgbClr val="222222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𝐴𝐶𝐶</m:t>
                            </m:r>
                          </m:e>
                        </m:acc>
                      </m:e>
                      <m:sub>
                        <m:r>
                          <a:rPr lang="en-AU" sz="1800" i="1">
                            <a:solidFill>
                              <a:srgbClr val="222222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8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A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AU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AU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8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AU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AU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AU" sz="1800" dirty="0"/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mbria Math" panose="02040503050406030204" pitchFamily="18" charset="0"/>
                  </a:rPr>
                  <a:t>At 50 HZ, we calculated 50*60*5=</a:t>
                </a:r>
                <a:r>
                  <a:rPr lang="en-AU" sz="1800" b="1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mbria Math" panose="02040503050406030204" pitchFamily="18" charset="0"/>
                  </a:rPr>
                  <a:t>1500 </a:t>
                </a:r>
                <a:r>
                  <a:rPr lang="en-AU" sz="18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mbria Math" panose="02040503050406030204" pitchFamily="18" charset="0"/>
                  </a:rPr>
                  <a:t>values for each 5 mins</a:t>
                </a:r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/>
                  <a:t>We then calculate the </a:t>
                </a:r>
                <a:r>
                  <a:rPr lang="en-AU" sz="1800" b="1" dirty="0"/>
                  <a:t>median</a:t>
                </a:r>
                <a:r>
                  <a:rPr lang="en-AU" sz="1800" dirty="0"/>
                  <a:t> for each 5 mins window size</a:t>
                </a:r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/>
                  <a:t>For each hour, we </a:t>
                </a:r>
                <a:r>
                  <a:rPr lang="en-AU" sz="1800" b="1" dirty="0"/>
                  <a:t>sum</a:t>
                </a:r>
                <a:r>
                  <a:rPr lang="en-AU" sz="1800" dirty="0"/>
                  <a:t> medians for each of 5 mins window size</a:t>
                </a:r>
              </a:p>
              <a:p>
                <a:pPr marL="342891" indent="-34289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sz="1800" dirty="0"/>
                  <a:t>For daily activity, we </a:t>
                </a:r>
                <a:r>
                  <a:rPr lang="en-AU" sz="1800" b="1" dirty="0"/>
                  <a:t>sum</a:t>
                </a:r>
                <a:r>
                  <a:rPr lang="en-AU" sz="1800" dirty="0"/>
                  <a:t> each hour activity for 24 hours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90D50C-5E88-1907-277F-969CA9AADB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11" y="1036278"/>
                <a:ext cx="8753252" cy="3070944"/>
              </a:xfrm>
              <a:blipFill>
                <a:blip r:embed="rId2"/>
                <a:stretch>
                  <a:fillRect l="-289" b="-29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C233C-9E19-05EC-6E99-467EB70CE3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0538" y="490225"/>
            <a:ext cx="8630631" cy="639900"/>
          </a:xfrm>
        </p:spPr>
        <p:txBody>
          <a:bodyPr>
            <a:normAutofit/>
          </a:bodyPr>
          <a:lstStyle/>
          <a:p>
            <a:r>
              <a:rPr lang="en-AU" sz="2800" b="1" dirty="0"/>
              <a:t>Activity Metric</a:t>
            </a:r>
          </a:p>
        </p:txBody>
      </p:sp>
    </p:spTree>
    <p:extLst>
      <p:ext uri="{BB962C8B-B14F-4D97-AF65-F5344CB8AC3E}">
        <p14:creationId xmlns:p14="http://schemas.microsoft.com/office/powerpoint/2010/main" val="411593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3EA4F-143C-9497-A8F0-7DBCB3B9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45" y="1478845"/>
            <a:ext cx="8773224" cy="3189661"/>
          </a:xfrm>
        </p:spPr>
        <p:txBody>
          <a:bodyPr/>
          <a:lstStyle/>
          <a:p>
            <a:pPr lvl="1"/>
            <a:r>
              <a:rPr lang="en-US" dirty="0"/>
              <a:t>Video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4 corners of paddock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GPS on camera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GoPro</a:t>
            </a:r>
          </a:p>
          <a:p>
            <a:pPr lvl="2"/>
            <a:r>
              <a:rPr lang="en-US" dirty="0"/>
              <a:t>8 hours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BA86F-9370-00D0-D338-196EAE3C6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synchronized annotation data</a:t>
            </a:r>
          </a:p>
        </p:txBody>
      </p:sp>
      <p:pic>
        <p:nvPicPr>
          <p:cNvPr id="4" name="Content Placeholder 6" descr="A herd of catt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DBC3CE1C-0DA9-E262-EBB4-F9D0E7DD5AFF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600" y="1094163"/>
            <a:ext cx="541873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6E12-0B64-53EB-687A-BDC6733D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" y="331338"/>
            <a:ext cx="8640960" cy="639365"/>
          </a:xfrm>
        </p:spPr>
        <p:txBody>
          <a:bodyPr>
            <a:normAutofit/>
          </a:bodyPr>
          <a:lstStyle/>
          <a:p>
            <a:r>
              <a:rPr lang="en-US" dirty="0"/>
              <a:t>Cattle Behaviors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350E1-0C00-9A1E-0379-B90B7D5EC2BE}"/>
              </a:ext>
            </a:extLst>
          </p:cNvPr>
          <p:cNvSpPr txBox="1"/>
          <p:nvPr/>
        </p:nvSpPr>
        <p:spPr>
          <a:xfrm>
            <a:off x="106983" y="4538641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Drinking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7DA3-90C9-E130-2EE7-23C2CB5D02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591" y="854930"/>
            <a:ext cx="2368224" cy="157881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0B3673B-9BBF-C15F-D89D-608C919D299E}"/>
              </a:ext>
            </a:extLst>
          </p:cNvPr>
          <p:cNvSpPr txBox="1"/>
          <p:nvPr/>
        </p:nvSpPr>
        <p:spPr>
          <a:xfrm>
            <a:off x="3273237" y="2468000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Resting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23FDF-C088-2615-DDF0-12699B25E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142" y="2937885"/>
            <a:ext cx="2401135" cy="160075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BCCDB3B-DF98-65ED-7273-D2536CB1A6C2}"/>
              </a:ext>
            </a:extLst>
          </p:cNvPr>
          <p:cNvSpPr txBox="1"/>
          <p:nvPr/>
        </p:nvSpPr>
        <p:spPr>
          <a:xfrm>
            <a:off x="3144242" y="4578109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Walking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08B68-C941-0827-9492-5DFEEFAAC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278" y="2921398"/>
            <a:ext cx="2319399" cy="1546267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C77C12C1-4FB1-9566-BC83-1896D44B7698}"/>
              </a:ext>
            </a:extLst>
          </p:cNvPr>
          <p:cNvSpPr txBox="1"/>
          <p:nvPr/>
        </p:nvSpPr>
        <p:spPr>
          <a:xfrm>
            <a:off x="6181502" y="4538641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Other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CF5ADB-1CC9-BD66-6267-58931A0BC1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98" y="970702"/>
            <a:ext cx="2246324" cy="1497549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0F075CC3-40A8-1080-E40F-FCE217512792}"/>
              </a:ext>
            </a:extLst>
          </p:cNvPr>
          <p:cNvSpPr txBox="1"/>
          <p:nvPr/>
        </p:nvSpPr>
        <p:spPr>
          <a:xfrm>
            <a:off x="6206898" y="2501814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Ruminating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9A628E-C567-8756-0C3C-3E4F2440E577}"/>
              </a:ext>
            </a:extLst>
          </p:cNvPr>
          <p:cNvSpPr txBox="1"/>
          <p:nvPr/>
        </p:nvSpPr>
        <p:spPr>
          <a:xfrm>
            <a:off x="240170" y="2501814"/>
            <a:ext cx="269693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/>
              <a:t>Grazing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6F4811-DFCB-3215-AD21-E09B249B38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0173" y="2953118"/>
            <a:ext cx="2412399" cy="1585523"/>
          </a:xfrm>
          <a:prstGeom prst="rect">
            <a:avLst/>
          </a:prstGeom>
        </p:spPr>
      </p:pic>
      <p:pic>
        <p:nvPicPr>
          <p:cNvPr id="16" name="Picture 2" descr="Grazing cattle, with eGrazor device fitted to an animal to the left of image.">
            <a:extLst>
              <a:ext uri="{FF2B5EF4-FFF2-40B4-BE49-F238E27FC236}">
                <a16:creationId xmlns:a16="http://schemas.microsoft.com/office/drawing/2014/main" id="{098D7630-A160-830D-064E-D31E8109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6" t="-514"/>
          <a:stretch/>
        </p:blipFill>
        <p:spPr bwMode="auto">
          <a:xfrm>
            <a:off x="284347" y="857756"/>
            <a:ext cx="2368224" cy="15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7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99A4E9-CD07-905C-31AA-2B47AD02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0820"/>
            <a:ext cx="8640960" cy="63936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AU" dirty="0"/>
              <a:t>2022 Experiment Description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3D7A8-3A89-EF26-5CAB-A8278A8D12EF}"/>
              </a:ext>
            </a:extLst>
          </p:cNvPr>
          <p:cNvSpPr txBox="1"/>
          <p:nvPr/>
        </p:nvSpPr>
        <p:spPr>
          <a:xfrm>
            <a:off x="213420" y="1255069"/>
            <a:ext cx="6111181" cy="38884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5995" indent="-215995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/>
              <a:t>Device: </a:t>
            </a:r>
            <a:r>
              <a:rPr lang="en-US" sz="2400" dirty="0" err="1"/>
              <a:t>eGrazor</a:t>
            </a:r>
            <a:r>
              <a:rPr lang="en-US" sz="2400" dirty="0"/>
              <a:t> Collar </a:t>
            </a:r>
          </a:p>
          <a:p>
            <a:pPr marL="342891" indent="-34289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Frequency: 50 HZ</a:t>
            </a:r>
          </a:p>
          <a:p>
            <a:pPr marL="342891" indent="-34289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32GB micro-SD flash memory card</a:t>
            </a:r>
          </a:p>
          <a:p>
            <a:pPr marL="215995" indent="-215995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/>
              <a:t>Location: Gatton, Queensland, Australia</a:t>
            </a:r>
          </a:p>
          <a:p>
            <a:pPr marL="215995" indent="-215995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/>
              <a:t>Time: November 21 to December 19, 2022</a:t>
            </a:r>
          </a:p>
          <a:p>
            <a:pPr marL="215995" indent="-215995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/>
              <a:t>Breed: 60 Brahman or Droughtmaster steers</a:t>
            </a:r>
          </a:p>
          <a:p>
            <a:pPr marL="215995" indent="-215995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/>
              <a:t>The live weight data were collected weekly.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19AF56-2944-A617-69A3-D1D2698D64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5770" y="1070630"/>
            <a:ext cx="2484276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32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67F089-01E4-CEF1-0A59-F3013C1E6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382" y="987425"/>
            <a:ext cx="7371237" cy="35750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18CFE0-3C52-D40A-978A-2B665196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Constrained Convolutional 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0A67D-C729-022B-D11A-16137FFEBFBA}"/>
              </a:ext>
            </a:extLst>
          </p:cNvPr>
          <p:cNvSpPr txBox="1"/>
          <p:nvPr/>
        </p:nvSpPr>
        <p:spPr>
          <a:xfrm>
            <a:off x="246514" y="4492808"/>
            <a:ext cx="8773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/>
              <a:t>Arablouei, Reza and Bishop-Hurley, Greg and Bagnall, Neil and Ingham, Aaron, Cattle Behaviour Recognition from Accelerometer Data: Leveraging In-Situ Cross-Device Model Learning. </a:t>
            </a:r>
            <a:r>
              <a:rPr lang="en-AU" sz="1200" dirty="0">
                <a:hlinkClick r:id="rId4"/>
              </a:rPr>
              <a:t>https://www.sciencedirect.com/science/article/pii/S0168169924009372</a:t>
            </a:r>
            <a:endParaRPr lang="en-AU" sz="1200" dirty="0"/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7510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BCF0F4-06E0-10D5-157A-4E59C0199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326973"/>
            <a:ext cx="9335962" cy="3574285"/>
          </a:xfrm>
        </p:spPr>
        <p:txBody>
          <a:bodyPr/>
          <a:lstStyle/>
          <a:p>
            <a:pPr rtl="0"/>
            <a:r>
              <a:rPr lang="en-AU" dirty="0"/>
              <a:t>MCC0: 0.8891 ± 0.0010  (grazing)</a:t>
            </a:r>
            <a:br>
              <a:rPr lang="en-AU" dirty="0"/>
            </a:br>
            <a:r>
              <a:rPr lang="en-AU" dirty="0"/>
              <a:t>MCC1: 0.8573 ± 0.0082  (walking)</a:t>
            </a:r>
            <a:br>
              <a:rPr lang="en-AU" dirty="0"/>
            </a:br>
            <a:r>
              <a:rPr lang="en-AU" dirty="0"/>
              <a:t>MCC2: 0.8414 ± 0.0014  (ruminating)</a:t>
            </a:r>
            <a:br>
              <a:rPr lang="en-AU" dirty="0"/>
            </a:br>
            <a:r>
              <a:rPr lang="en-AU" dirty="0"/>
              <a:t>MCC3: 0.8455 ± 0.0012  (resting)</a:t>
            </a:r>
            <a:br>
              <a:rPr lang="en-AU" dirty="0"/>
            </a:br>
            <a:r>
              <a:rPr lang="en-AU" dirty="0"/>
              <a:t>MCC4: 0.6561 ± 0.0169  (drinking)</a:t>
            </a:r>
            <a:br>
              <a:rPr lang="en-AU" dirty="0"/>
            </a:br>
            <a:r>
              <a:rPr lang="en-AU" dirty="0"/>
              <a:t>MCC5: 0.1134 ± 0.0102  (other)</a:t>
            </a:r>
          </a:p>
          <a:p>
            <a:endParaRPr lang="en-AU" dirty="0"/>
          </a:p>
          <a:p>
            <a:r>
              <a:rPr lang="en-AU" dirty="0"/>
              <a:t>Matthews correlation coefficient (MCC):  0.8378 ± 0.0011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90A4C6-E192-48D4-DFAD-ADE415A3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Behaviour Classification Accuracy</a:t>
            </a:r>
          </a:p>
        </p:txBody>
      </p:sp>
      <p:pic>
        <p:nvPicPr>
          <p:cNvPr id="4" name="Content Placeholder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2FDC62B5-1AD8-381E-F6F0-04779BF0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89" y="1162984"/>
            <a:ext cx="3756713" cy="28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0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98EC-6B1D-F0D3-2E36-8AB5C06C27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8946" y="445747"/>
            <a:ext cx="8633535" cy="639900"/>
          </a:xfrm>
        </p:spPr>
        <p:txBody>
          <a:bodyPr>
            <a:normAutofit/>
          </a:bodyPr>
          <a:lstStyle/>
          <a:p>
            <a:r>
              <a:rPr lang="en-AU" sz="2800" b="1" dirty="0"/>
              <a:t>Daily Activity</a:t>
            </a:r>
          </a:p>
        </p:txBody>
      </p:sp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93AA84EB-E8F3-AC56-587E-993CBAD21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01" y="-277089"/>
            <a:ext cx="5603439" cy="49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01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FEBD4-05D4-71C8-D413-6155E18201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8674" y="343589"/>
            <a:ext cx="8846655" cy="639900"/>
          </a:xfrm>
        </p:spPr>
        <p:txBody>
          <a:bodyPr>
            <a:noAutofit/>
          </a:bodyPr>
          <a:lstStyle/>
          <a:p>
            <a:r>
              <a:rPr lang="en-AU" sz="2800" b="1" dirty="0"/>
              <a:t>Daily Behaviours Time Vs Daily Activity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9A68B-F0FC-7BC8-8AD0-B9FD2B29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30347"/>
            <a:ext cx="7848872" cy="3492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1D9ACF-1F0D-B009-AF63-D7838864D1F3}"/>
              </a:ext>
            </a:extLst>
          </p:cNvPr>
          <p:cNvSpPr/>
          <p:nvPr/>
        </p:nvSpPr>
        <p:spPr>
          <a:xfrm>
            <a:off x="647564" y="1973590"/>
            <a:ext cx="763284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</p:spTree>
    <p:extLst>
      <p:ext uri="{BB962C8B-B14F-4D97-AF65-F5344CB8AC3E}">
        <p14:creationId xmlns:p14="http://schemas.microsoft.com/office/powerpoint/2010/main" val="386370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FAE68BC9-0F7B-7E96-40CA-A0C9B6D1D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2" y="881607"/>
            <a:ext cx="5695735" cy="42718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012F04-5FE8-D9F6-C258-A65872CD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Pearson Correlations</a:t>
            </a:r>
          </a:p>
        </p:txBody>
      </p:sp>
    </p:spTree>
    <p:extLst>
      <p:ext uri="{BB962C8B-B14F-4D97-AF65-F5344CB8AC3E}">
        <p14:creationId xmlns:p14="http://schemas.microsoft.com/office/powerpoint/2010/main" val="312967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A46A2D-F0D5-010E-D302-A8129A005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AU" sz="4000" dirty="0">
                <a:solidFill>
                  <a:srgbClr val="00A9CE"/>
                </a:solidFill>
              </a:rPr>
              <a:t>Who here has a Fitbit/Apple Watch?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2537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B935FA-40FF-ECAF-416C-657CB7E2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Linear Mixed Model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64E8CD1-53B1-2527-2941-D2E47F582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3" y="965043"/>
            <a:ext cx="3929060" cy="391383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FA5CCA-B31A-BB2C-11BF-6ACBD5868C54}"/>
                  </a:ext>
                </a:extLst>
              </p:cNvPr>
              <p:cNvSpPr txBox="1"/>
              <p:nvPr/>
            </p:nvSpPr>
            <p:spPr>
              <a:xfrm>
                <a:off x="395536" y="1347616"/>
                <a:ext cx="3528392" cy="2002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351" dirty="0"/>
                  <a:t>57 animals in total</a:t>
                </a:r>
              </a:p>
              <a:p>
                <a:r>
                  <a:rPr lang="en-AU" sz="1351" dirty="0"/>
                  <a:t>Marginal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1351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AU" sz="1351" dirty="0"/>
              </a:p>
              <a:p>
                <a:r>
                  <a:rPr lang="en-AU" sz="1351" dirty="0"/>
                  <a:t>Conditional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1351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AU" sz="135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AU" sz="135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  <m:sup>
                            <m:r>
                              <a:rPr lang="en-AU" sz="1351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AU" sz="1351" dirty="0"/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AU" sz="135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135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1351" dirty="0"/>
                  <a:t> is the variance of the fixed effect components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AU" sz="135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135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sz="135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1351" dirty="0"/>
                  <a:t> is the variance of random effects 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sz="1351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135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sz="135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b>
                      <m:sup>
                        <m:r>
                          <a:rPr lang="en-AU" sz="1351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1351" dirty="0"/>
                  <a:t> is the “observation-level” variance.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FA5CCA-B31A-BB2C-11BF-6ACBD5868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347616"/>
                <a:ext cx="3528392" cy="2002471"/>
              </a:xfrm>
              <a:prstGeom prst="rect">
                <a:avLst/>
              </a:prstGeom>
              <a:blipFill>
                <a:blip r:embed="rId3"/>
                <a:stretch>
                  <a:fillRect l="-358" t="-633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E347CD1-423D-0BED-51AD-BA64030B3E7A}"/>
              </a:ext>
            </a:extLst>
          </p:cNvPr>
          <p:cNvSpPr/>
          <p:nvPr/>
        </p:nvSpPr>
        <p:spPr>
          <a:xfrm>
            <a:off x="6660232" y="2787774"/>
            <a:ext cx="360040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5137A-C5C0-1A65-CD3D-68BA089ACB7E}"/>
              </a:ext>
            </a:extLst>
          </p:cNvPr>
          <p:cNvSpPr/>
          <p:nvPr/>
        </p:nvSpPr>
        <p:spPr>
          <a:xfrm>
            <a:off x="5187828" y="4008081"/>
            <a:ext cx="423664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</p:spTree>
    <p:extLst>
      <p:ext uri="{BB962C8B-B14F-4D97-AF65-F5344CB8AC3E}">
        <p14:creationId xmlns:p14="http://schemas.microsoft.com/office/powerpoint/2010/main" val="2981922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C77191-6AB5-9061-CFA1-0304A27A0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Variance Inflation Factor (VIF)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213D4A-D7AA-584D-8A4C-E7A2E56D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Multicollinearity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CF410-AC24-16BF-D4BF-58C38F4FF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79662"/>
            <a:ext cx="3586623" cy="3040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4F567-DEEE-589B-6129-8853CDC98D72}"/>
              </a:ext>
            </a:extLst>
          </p:cNvPr>
          <p:cNvSpPr txBox="1"/>
          <p:nvPr/>
        </p:nvSpPr>
        <p:spPr>
          <a:xfrm>
            <a:off x="4381073" y="1878753"/>
            <a:ext cx="4598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/>
              <a:t>If VIF &gt; 4, further investigation is required</a:t>
            </a:r>
          </a:p>
          <a:p>
            <a:r>
              <a:rPr lang="en-AU" sz="1800" dirty="0"/>
              <a:t>If VIF &gt; 10, there is significant multicollinearity that needs to be corrected.</a:t>
            </a:r>
          </a:p>
        </p:txBody>
      </p:sp>
    </p:spTree>
    <p:extLst>
      <p:ext uri="{BB962C8B-B14F-4D97-AF65-F5344CB8AC3E}">
        <p14:creationId xmlns:p14="http://schemas.microsoft.com/office/powerpoint/2010/main" val="116205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D6404-85EA-B5B9-82B3-1C7012E9A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6 behaviours: 'grazing', 'ruminating', 'walking', 'resting’, ‘drinking’, ‘other’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6 components: PC1, PC2, PC3, PC4, PC5 and PC6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The explained variance for 6 components: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[0.489, 0.933, 0.991, 0.997, 1., 1.]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We choose 3 components as the independent variables in linear mixed model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02DF67-6015-4773-A899-4C1E9E66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3" y="363132"/>
            <a:ext cx="8640960" cy="639365"/>
          </a:xfrm>
        </p:spPr>
        <p:txBody>
          <a:bodyPr/>
          <a:lstStyle/>
          <a:p>
            <a:r>
              <a:rPr lang="en-AU" dirty="0"/>
              <a:t>Principal Component Analysis</a:t>
            </a:r>
          </a:p>
        </p:txBody>
      </p:sp>
    </p:spTree>
    <p:extLst>
      <p:ext uri="{BB962C8B-B14F-4D97-AF65-F5344CB8AC3E}">
        <p14:creationId xmlns:p14="http://schemas.microsoft.com/office/powerpoint/2010/main" val="1236864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D2042C-416F-4FD8-7C62-3214FC66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LMM with PCA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A537C39-8F18-8D01-84B1-C7BA8AA00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8255" y="987425"/>
            <a:ext cx="4208191" cy="388858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C36847-9C73-6FFA-D6C4-171B808E3430}"/>
              </a:ext>
            </a:extLst>
          </p:cNvPr>
          <p:cNvSpPr/>
          <p:nvPr/>
        </p:nvSpPr>
        <p:spPr>
          <a:xfrm>
            <a:off x="3347864" y="3075806"/>
            <a:ext cx="5040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</p:spTree>
    <p:extLst>
      <p:ext uri="{BB962C8B-B14F-4D97-AF65-F5344CB8AC3E}">
        <p14:creationId xmlns:p14="http://schemas.microsoft.com/office/powerpoint/2010/main" val="174178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B119A1-32A9-19FD-2663-B244EFED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987574"/>
            <a:ext cx="8424935" cy="3574285"/>
          </a:xfrm>
        </p:spPr>
        <p:txBody>
          <a:bodyPr>
            <a:norm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sz="2000" dirty="0"/>
              <a:t>Activity ~ 15.454 + 0.765*PC1 - 0.206*PC2 + 2.052*PC3 + 1.912*id + error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sz="2000" dirty="0"/>
              <a:t>PC1 = </a:t>
            </a:r>
            <a:r>
              <a:rPr lang="en-AU" sz="2000" dirty="0">
                <a:solidFill>
                  <a:srgbClr val="FF0000"/>
                </a:solidFill>
              </a:rPr>
              <a:t>0.772*grazing </a:t>
            </a:r>
            <a:r>
              <a:rPr lang="en-AU" sz="2000" dirty="0"/>
              <a:t>- 0.044*ruminating - 0.051*walking </a:t>
            </a:r>
            <a:r>
              <a:rPr lang="en-AU" sz="2000" dirty="0">
                <a:solidFill>
                  <a:srgbClr val="00B050"/>
                </a:solidFill>
              </a:rPr>
              <a:t>-0.631*resting </a:t>
            </a:r>
            <a:r>
              <a:rPr lang="en-AU" sz="2000" dirty="0"/>
              <a:t>- 0.023*drinking - 0.023*other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sz="2000" dirty="0"/>
              <a:t>PC2 = -0.346*grazing + </a:t>
            </a:r>
            <a:r>
              <a:rPr lang="en-AU" sz="2000" dirty="0">
                <a:solidFill>
                  <a:srgbClr val="FF0000"/>
                </a:solidFill>
              </a:rPr>
              <a:t>0.806*ruminating </a:t>
            </a:r>
            <a:r>
              <a:rPr lang="en-AU" sz="2000" dirty="0"/>
              <a:t>+ 0.002*walking -0.48*resting + 0.018*other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sz="2000" dirty="0"/>
              <a:t>PC3 = -0.24*grazing - 0.31*ruminating + </a:t>
            </a:r>
            <a:r>
              <a:rPr lang="en-AU" sz="2000" dirty="0">
                <a:solidFill>
                  <a:srgbClr val="FF0000"/>
                </a:solidFill>
              </a:rPr>
              <a:t>0.852*walking </a:t>
            </a:r>
            <a:r>
              <a:rPr lang="en-AU" sz="2000" dirty="0"/>
              <a:t>- 0.343*resting - 0.001*drinking + 0.042*other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32E50-C56E-F8C9-8A6C-98659852E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PCA Results</a:t>
            </a:r>
          </a:p>
        </p:txBody>
      </p:sp>
    </p:spTree>
    <p:extLst>
      <p:ext uri="{BB962C8B-B14F-4D97-AF65-F5344CB8AC3E}">
        <p14:creationId xmlns:p14="http://schemas.microsoft.com/office/powerpoint/2010/main" val="3664646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26DD5-49F0-E4FE-82CE-54929FF54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The live weight data were collected weekly.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The average daily weight gain is calculated for each animal.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The aim is to use the sensor-based features (daily behavior time and daily activity) to predict daily weight gain.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Weather information include Minimum and Maximum Temperature, Rainfall and Wind Speed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Five-fold cross validation using machine learning algorithm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D63E31-1E27-59C5-E624-2F92C1F1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Live Weight Gain</a:t>
            </a:r>
          </a:p>
        </p:txBody>
      </p:sp>
    </p:spTree>
    <p:extLst>
      <p:ext uri="{BB962C8B-B14F-4D97-AF65-F5344CB8AC3E}">
        <p14:creationId xmlns:p14="http://schemas.microsoft.com/office/powerpoint/2010/main" val="673709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123114-1B02-C6BB-35E0-47FFA330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9" y="451220"/>
            <a:ext cx="8773225" cy="994172"/>
          </a:xfrm>
        </p:spPr>
        <p:txBody>
          <a:bodyPr/>
          <a:lstStyle/>
          <a:p>
            <a:r>
              <a:rPr lang="en-US" dirty="0"/>
              <a:t>Predictions for daily weight gain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A5889F-4E0F-813B-8A48-AB35F0957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51132"/>
              </p:ext>
            </p:extLst>
          </p:nvPr>
        </p:nvGraphicFramePr>
        <p:xfrm>
          <a:off x="674107" y="1569717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6714093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374425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578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R-squared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60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highlight>
                            <a:srgbClr val="FFFF00"/>
                          </a:highlight>
                        </a:rPr>
                        <a:t>0.8668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highlight>
                            <a:srgbClr val="FFFF00"/>
                          </a:highlight>
                        </a:rPr>
                        <a:t>0.4667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89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1.0866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0.0950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98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highlight>
                            <a:srgbClr val="FFFF00"/>
                          </a:highlight>
                        </a:rPr>
                        <a:t>0.8705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highlight>
                            <a:srgbClr val="FFFF00"/>
                          </a:highlight>
                        </a:rPr>
                        <a:t>0.4703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05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Support Vector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1.1155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0.1480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92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XG Boost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0.8984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0.4359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584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0.8834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0.4431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65542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EDFBB88-7856-2DE0-1E41-B0E6876A043F}"/>
              </a:ext>
            </a:extLst>
          </p:cNvPr>
          <p:cNvSpPr txBox="1"/>
          <p:nvPr/>
        </p:nvSpPr>
        <p:spPr>
          <a:xfrm>
            <a:off x="1579418" y="1145311"/>
            <a:ext cx="2586183" cy="30021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US" sz="1351" b="1" dirty="0"/>
              <a:t>100 repeats</a:t>
            </a:r>
          </a:p>
        </p:txBody>
      </p:sp>
    </p:spTree>
    <p:extLst>
      <p:ext uri="{BB962C8B-B14F-4D97-AF65-F5344CB8AC3E}">
        <p14:creationId xmlns:p14="http://schemas.microsoft.com/office/powerpoint/2010/main" val="4018003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C8EDA9-5E4E-8EE5-9EA7-EE80DCC6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46" y="1213998"/>
            <a:ext cx="8640959" cy="3528393"/>
          </a:xfrm>
        </p:spPr>
        <p:txBody>
          <a:bodyPr>
            <a:normAutofit fontScale="85000" lnSpcReduction="20000"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On-animal sensors such as accelerometers have been widely and successfully used to classify cattle behaviours.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Accelerometers are used to collect high-frequency data on activity of animals in real-time.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Different behaviours would cause different movements and further need different energy budgets.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Grazing and walking are positively correlated with activity scores, whereas ruminating and resting are negatively correlated with activity scores.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AU" dirty="0"/>
              <a:t>The liveweight gain could not be fully explained by measurements taken in this study, but we showed how these factors can influence the variability in cattle performance.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901780-B409-40D9-A6A3-B0D39ACF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2502446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19B6-4048-C9DD-E074-55DC64BC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30" y="299904"/>
            <a:ext cx="8665025" cy="785439"/>
          </a:xfrm>
        </p:spPr>
        <p:txBody>
          <a:bodyPr/>
          <a:lstStyle/>
          <a:p>
            <a:r>
              <a:rPr lang="en-AU" dirty="0"/>
              <a:t>Acknowledgement</a:t>
            </a:r>
            <a:endParaRPr lang="en-US" dirty="0"/>
          </a:p>
        </p:txBody>
      </p:sp>
      <p:pic>
        <p:nvPicPr>
          <p:cNvPr id="5" name="Picture 4" descr="A group of people standing in a row&#10;&#10;AI-generated content may be incorrect.">
            <a:extLst>
              <a:ext uri="{FF2B5EF4-FFF2-40B4-BE49-F238E27FC236}">
                <a16:creationId xmlns:a16="http://schemas.microsoft.com/office/drawing/2014/main" id="{46F1C364-3449-3649-223D-D2F960F86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2" y="893619"/>
            <a:ext cx="6106303" cy="4070868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E43C4F4-99F9-D603-136F-DEC6D7DE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95" y="158938"/>
            <a:ext cx="2070013" cy="2070013"/>
          </a:xfrm>
          <a:prstGeom prst="rect">
            <a:avLst/>
          </a:prstGeom>
        </p:spPr>
      </p:pic>
      <p:pic>
        <p:nvPicPr>
          <p:cNvPr id="4" name="Picture 3" descr="A person standing in a field with cows&#10;&#10;Description automatically generated">
            <a:extLst>
              <a:ext uri="{FF2B5EF4-FFF2-40B4-BE49-F238E27FC236}">
                <a16:creationId xmlns:a16="http://schemas.microsoft.com/office/drawing/2014/main" id="{58511D5F-068C-4D15-9146-570C148D8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83" y="2676470"/>
            <a:ext cx="1850272" cy="246703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4DA79F89-9454-3BA7-E313-F97EE914849B}"/>
              </a:ext>
            </a:extLst>
          </p:cNvPr>
          <p:cNvSpPr/>
          <p:nvPr/>
        </p:nvSpPr>
        <p:spPr>
          <a:xfrm>
            <a:off x="7378574" y="2228951"/>
            <a:ext cx="172016" cy="4475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98E4B89-47AB-BCAF-D72E-9587EB8D6F10}"/>
              </a:ext>
            </a:extLst>
          </p:cNvPr>
          <p:cNvSpPr/>
          <p:nvPr/>
        </p:nvSpPr>
        <p:spPr>
          <a:xfrm>
            <a:off x="8283921" y="2228951"/>
            <a:ext cx="190123" cy="44751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89375BDB-98F8-600E-3A21-E4DCE2DAC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56" y="108180"/>
            <a:ext cx="785439" cy="78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EB516C-4FA3-3823-31E3-AAC1789C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3" y="388500"/>
            <a:ext cx="8640960" cy="639365"/>
          </a:xfrm>
        </p:spPr>
        <p:txBody>
          <a:bodyPr/>
          <a:lstStyle/>
          <a:p>
            <a:r>
              <a:rPr lang="en-AU" dirty="0"/>
              <a:t>Why Sensors on Cattle?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FA81B-8A45-D0E5-0C9A-E81F94A95145}"/>
              </a:ext>
            </a:extLst>
          </p:cNvPr>
          <p:cNvSpPr txBox="1"/>
          <p:nvPr/>
        </p:nvSpPr>
        <p:spPr>
          <a:xfrm>
            <a:off x="6660233" y="2723163"/>
            <a:ext cx="2683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AU" altLang="en-US" sz="16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AU" altLang="en-US" sz="1600" dirty="0"/>
          </a:p>
          <a:p>
            <a:r>
              <a:rPr lang="en-AU" altLang="en-US" sz="1600" dirty="0">
                <a:solidFill>
                  <a:srgbClr val="FF0000"/>
                </a:solidFill>
              </a:rPr>
              <a:t>More reliably than a postdoc with a clipboard</a:t>
            </a:r>
          </a:p>
        </p:txBody>
      </p:sp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5DD14E3-FEBE-A5DC-FCEB-2B2EFE7A0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9235" y="463742"/>
            <a:ext cx="3019527" cy="226464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24DEE10-1813-8203-9388-10DCBC6E3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470084"/>
              </p:ext>
            </p:extLst>
          </p:nvPr>
        </p:nvGraphicFramePr>
        <p:xfrm>
          <a:off x="-108520" y="1027864"/>
          <a:ext cx="6768752" cy="4155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944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6E12-0B64-53EB-687A-BDC6733D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80" y="324988"/>
            <a:ext cx="9037760" cy="639365"/>
          </a:xfrm>
        </p:spPr>
        <p:txBody>
          <a:bodyPr>
            <a:noAutofit/>
          </a:bodyPr>
          <a:lstStyle/>
          <a:p>
            <a:r>
              <a:rPr lang="en-AU" sz="2400" dirty="0"/>
              <a:t>Correlating animal behaviour to pasture intake and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D7AA1-053A-E534-1265-59F2016695A5}"/>
              </a:ext>
            </a:extLst>
          </p:cNvPr>
          <p:cNvSpPr txBox="1"/>
          <p:nvPr/>
        </p:nvSpPr>
        <p:spPr>
          <a:xfrm>
            <a:off x="190358" y="747642"/>
            <a:ext cx="68368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/>
              <a:t>Can animal behaviour be interpreted from inertial sensor signals?</a:t>
            </a:r>
          </a:p>
          <a:p>
            <a:endParaRPr lang="en-AU" sz="1800" dirty="0"/>
          </a:p>
          <a:p>
            <a:r>
              <a:rPr lang="en-AU" sz="1800" dirty="0"/>
              <a:t>Does a relationship exist between behaviours and production?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E1CFDA-9BD6-BA2B-9E02-63E70618F491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1771117" y="2712474"/>
            <a:ext cx="2159619" cy="457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41660-37FD-CAE0-0E8D-D13C3A9A54FD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5299385" y="2712475"/>
            <a:ext cx="1918564" cy="394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0489BB-72C7-2564-5771-0C09E4F80FF3}"/>
              </a:ext>
            </a:extLst>
          </p:cNvPr>
          <p:cNvSpPr/>
          <p:nvPr/>
        </p:nvSpPr>
        <p:spPr>
          <a:xfrm>
            <a:off x="618991" y="2882373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Bite size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CE28A-46DF-C954-890A-F442A02FD0C0}"/>
              </a:ext>
            </a:extLst>
          </p:cNvPr>
          <p:cNvSpPr/>
          <p:nvPr/>
        </p:nvSpPr>
        <p:spPr>
          <a:xfrm>
            <a:off x="542167" y="1995009"/>
            <a:ext cx="122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Behaviour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6F56B5-CCD1-A5DF-B18C-774226FA7123}"/>
              </a:ext>
            </a:extLst>
          </p:cNvPr>
          <p:cNvSpPr/>
          <p:nvPr/>
        </p:nvSpPr>
        <p:spPr>
          <a:xfrm>
            <a:off x="609904" y="3795209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Bite rate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820DE-D04B-AFD6-62F6-08FA646D5FB1}"/>
              </a:ext>
            </a:extLst>
          </p:cNvPr>
          <p:cNvSpPr/>
          <p:nvPr/>
        </p:nvSpPr>
        <p:spPr>
          <a:xfrm>
            <a:off x="3941766" y="3381452"/>
            <a:ext cx="1368649" cy="845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Production</a:t>
            </a:r>
          </a:p>
          <a:p>
            <a:pPr algn="ctr"/>
            <a:r>
              <a:rPr lang="en-AU" dirty="0"/>
              <a:t>(e.g. weight)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0B883A-1BC6-3C76-D44E-3438D5ABBDA3}"/>
              </a:ext>
            </a:extLst>
          </p:cNvPr>
          <p:cNvSpPr/>
          <p:nvPr/>
        </p:nvSpPr>
        <p:spPr>
          <a:xfrm>
            <a:off x="7217949" y="2818747"/>
            <a:ext cx="130706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Efficiency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D7641-5B6B-7A6C-444E-C4E95D6996C7}"/>
              </a:ext>
            </a:extLst>
          </p:cNvPr>
          <p:cNvSpPr/>
          <p:nvPr/>
        </p:nvSpPr>
        <p:spPr>
          <a:xfrm>
            <a:off x="3930736" y="2424442"/>
            <a:ext cx="13686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/>
              <a:t>Intake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39F60931-FF56-A96C-2383-BE51EB67309F}"/>
              </a:ext>
            </a:extLst>
          </p:cNvPr>
          <p:cNvSpPr/>
          <p:nvPr/>
        </p:nvSpPr>
        <p:spPr>
          <a:xfrm flipH="1">
            <a:off x="1042613" y="3516593"/>
            <a:ext cx="219432" cy="2194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D2A28F-E154-9304-5AC5-E64E248DB05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310414" y="3224809"/>
            <a:ext cx="1894695" cy="579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us Sign 16">
            <a:extLst>
              <a:ext uri="{FF2B5EF4-FFF2-40B4-BE49-F238E27FC236}">
                <a16:creationId xmlns:a16="http://schemas.microsoft.com/office/drawing/2014/main" id="{7BB92109-7EA0-2791-3C99-1F6774B2E575}"/>
              </a:ext>
            </a:extLst>
          </p:cNvPr>
          <p:cNvSpPr/>
          <p:nvPr/>
        </p:nvSpPr>
        <p:spPr>
          <a:xfrm flipH="1">
            <a:off x="1051415" y="2606031"/>
            <a:ext cx="219432" cy="2194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1B7EB2-C342-6727-1725-8FA706A3C5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133" y="3795210"/>
            <a:ext cx="1411239" cy="851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D762FD-11A2-1EFF-0A48-D93151A7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574" y="3614380"/>
            <a:ext cx="1123684" cy="84559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03D64E-B939-274C-7F49-DB9CDEA02FD3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1771117" y="2283039"/>
            <a:ext cx="2159619" cy="429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5F19BA-33F9-7980-0B8D-13AF47B792A8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1762032" y="2712475"/>
            <a:ext cx="2168704" cy="137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4CB056-A551-6C60-1087-03B57431532D}"/>
              </a:ext>
            </a:extLst>
          </p:cNvPr>
          <p:cNvSpPr txBox="1"/>
          <p:nvPr/>
        </p:nvSpPr>
        <p:spPr>
          <a:xfrm>
            <a:off x="4215835" y="2976211"/>
            <a:ext cx="588623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1" dirty="0"/>
              <a:t>Ratio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B69E68-7129-A034-22A2-424F66170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7" r="12058" b="18874"/>
          <a:stretch/>
        </p:blipFill>
        <p:spPr>
          <a:xfrm rot="5400000">
            <a:off x="5866806" y="1542511"/>
            <a:ext cx="851025" cy="14696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14B8DA9-6D06-1B25-DBA0-FBD562FB6F20}"/>
              </a:ext>
            </a:extLst>
          </p:cNvPr>
          <p:cNvSpPr/>
          <p:nvPr/>
        </p:nvSpPr>
        <p:spPr>
          <a:xfrm>
            <a:off x="7027165" y="1174694"/>
            <a:ext cx="192647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51" dirty="0"/>
              <a:t>Health, Welfare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DFE676-DD67-732E-54D6-6D48E015284F}"/>
              </a:ext>
            </a:extLst>
          </p:cNvPr>
          <p:cNvCxnSpPr>
            <a:cxnSpLocks/>
          </p:cNvCxnSpPr>
          <p:nvPr/>
        </p:nvCxnSpPr>
        <p:spPr>
          <a:xfrm flipV="1">
            <a:off x="1762033" y="1462726"/>
            <a:ext cx="5265132" cy="810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53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6E12-0B64-53EB-687A-BDC6733D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68" y="357373"/>
            <a:ext cx="8773225" cy="994172"/>
          </a:xfrm>
        </p:spPr>
        <p:txBody>
          <a:bodyPr>
            <a:normAutofit/>
          </a:bodyPr>
          <a:lstStyle/>
          <a:p>
            <a:r>
              <a:rPr lang="en-AU" dirty="0"/>
              <a:t>The Basic </a:t>
            </a:r>
            <a:r>
              <a:rPr lang="en-AU" dirty="0" err="1"/>
              <a:t>eGrazor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A512A-BF59-46F5-BDB4-B068857A1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r="5281"/>
          <a:stretch/>
        </p:blipFill>
        <p:spPr>
          <a:xfrm rot="16200000">
            <a:off x="5182946" y="1141857"/>
            <a:ext cx="1350149" cy="2356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0C2A7-E108-667B-07BB-55F24EAAF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34600" r="24013" b="28399"/>
          <a:stretch/>
        </p:blipFill>
        <p:spPr>
          <a:xfrm>
            <a:off x="2357753" y="1436811"/>
            <a:ext cx="1674187" cy="2107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101EF8-D428-87BD-DE29-EF5C7B553EA3}"/>
              </a:ext>
            </a:extLst>
          </p:cNvPr>
          <p:cNvSpPr txBox="1"/>
          <p:nvPr/>
        </p:nvSpPr>
        <p:spPr>
          <a:xfrm>
            <a:off x="618991" y="2065948"/>
            <a:ext cx="1414728" cy="83099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Worn as a collar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F3531-ECDC-0B3A-4393-325CD65DEBE2}"/>
              </a:ext>
            </a:extLst>
          </p:cNvPr>
          <p:cNvSpPr txBox="1"/>
          <p:nvPr/>
        </p:nvSpPr>
        <p:spPr>
          <a:xfrm>
            <a:off x="1165254" y="837555"/>
            <a:ext cx="3573597" cy="46166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Solar panels to recharge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1D1C44-70F9-DB0C-12D4-397F1D2E6EA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952053" y="1299220"/>
            <a:ext cx="190559" cy="4798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E63D7A-BA6E-603F-71EA-0F45177BE32A}"/>
              </a:ext>
            </a:extLst>
          </p:cNvPr>
          <p:cNvSpPr txBox="1"/>
          <p:nvPr/>
        </p:nvSpPr>
        <p:spPr>
          <a:xfrm>
            <a:off x="289603" y="4048299"/>
            <a:ext cx="4257576" cy="83099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Counterweight to keep it upright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F5B758-1264-BF97-239D-24810A60BE22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418391" y="2896943"/>
            <a:ext cx="569435" cy="11513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C02E39-5CD2-49CA-39B8-17D168E3B82A}"/>
              </a:ext>
            </a:extLst>
          </p:cNvPr>
          <p:cNvSpPr txBox="1"/>
          <p:nvPr/>
        </p:nvSpPr>
        <p:spPr>
          <a:xfrm>
            <a:off x="4734018" y="3309634"/>
            <a:ext cx="4079781" cy="120032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Rugged </a:t>
            </a:r>
            <a:r>
              <a:rPr lang="en-AU" sz="2400" dirty="0" err="1"/>
              <a:t>cowproof</a:t>
            </a:r>
            <a:r>
              <a:rPr lang="en-AU" sz="2400" dirty="0"/>
              <a:t> case. To stop it getting smashed…but with fashionable pink colour</a:t>
            </a:r>
            <a:r>
              <a:rPr lang="en-AU" sz="135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3DC5B-802F-1C8F-E17F-1F54AD1BC24F}"/>
              </a:ext>
            </a:extLst>
          </p:cNvPr>
          <p:cNvSpPr txBox="1"/>
          <p:nvPr/>
        </p:nvSpPr>
        <p:spPr>
          <a:xfrm>
            <a:off x="7110283" y="2510776"/>
            <a:ext cx="1399742" cy="46166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2400" dirty="0"/>
              <a:t>Batteries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A559B1-4C48-D8C9-DF51-42D3113E785C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6840252" y="2077489"/>
            <a:ext cx="969902" cy="4332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A5D937-2CD4-8569-1548-29B843CC07EB}"/>
              </a:ext>
            </a:extLst>
          </p:cNvPr>
          <p:cNvSpPr txBox="1"/>
          <p:nvPr/>
        </p:nvSpPr>
        <p:spPr>
          <a:xfrm>
            <a:off x="5292080" y="1062664"/>
            <a:ext cx="2341277" cy="46166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Control board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3C86A8-091D-E3C3-EC9D-9D240222E11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452675" y="1524329"/>
            <a:ext cx="10044" cy="3431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25DDBF-4B00-F5CC-EE76-AE298C8653B8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598113" y="2728655"/>
            <a:ext cx="1175796" cy="58097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4386B-A799-5EE6-CBE6-AD9FE2A7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technology is in </a:t>
            </a:r>
            <a:r>
              <a:rPr lang="en-AU" dirty="0" err="1"/>
              <a:t>eGrazor</a:t>
            </a:r>
            <a:r>
              <a:rPr lang="en-AU" dirty="0"/>
              <a:t>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D10E7-449D-347F-CA18-898F77807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46" y="1923678"/>
            <a:ext cx="3800752" cy="1296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B448B-33FB-DD0C-2E92-9E00FE6AC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27187" r="4557" b="31480"/>
          <a:stretch/>
        </p:blipFill>
        <p:spPr>
          <a:xfrm>
            <a:off x="233644" y="3259439"/>
            <a:ext cx="3800752" cy="1370039"/>
          </a:xfrm>
          <a:prstGeom prst="rect">
            <a:avLst/>
          </a:prstGeom>
        </p:spPr>
      </p:pic>
      <p:pic>
        <p:nvPicPr>
          <p:cNvPr id="6" name="Content Placeholder 11" descr="A hand holding a red circuit board&#10;&#10;Description automatically generated">
            <a:extLst>
              <a:ext uri="{FF2B5EF4-FFF2-40B4-BE49-F238E27FC236}">
                <a16:creationId xmlns:a16="http://schemas.microsoft.com/office/drawing/2014/main" id="{9EF3F32A-9D6C-0832-C323-C4956A3C6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8" y="929048"/>
            <a:ext cx="2411621" cy="12193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86C6F-7246-3209-299B-7B382FA51B42}"/>
              </a:ext>
            </a:extLst>
          </p:cNvPr>
          <p:cNvSpPr txBox="1"/>
          <p:nvPr/>
        </p:nvSpPr>
        <p:spPr>
          <a:xfrm>
            <a:off x="636608" y="1514729"/>
            <a:ext cx="158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LOCI2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35517-E83E-4FB6-5FB0-14FE378524CF}"/>
              </a:ext>
            </a:extLst>
          </p:cNvPr>
          <p:cNvSpPr txBox="1"/>
          <p:nvPr/>
        </p:nvSpPr>
        <p:spPr>
          <a:xfrm>
            <a:off x="7908400" y="12251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LOCI3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7DC44-F1D2-897B-C1C7-014F1BEC4E71}"/>
              </a:ext>
            </a:extLst>
          </p:cNvPr>
          <p:cNvSpPr txBox="1"/>
          <p:nvPr/>
        </p:nvSpPr>
        <p:spPr>
          <a:xfrm>
            <a:off x="7937330" y="338471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LOCI4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64F16-0667-AB25-62D0-ED3D80CC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8" y="2250811"/>
            <a:ext cx="2411621" cy="1318572"/>
          </a:xfrm>
          <a:prstGeom prst="rect">
            <a:avLst/>
          </a:prstGeom>
        </p:spPr>
      </p:pic>
      <p:pic>
        <p:nvPicPr>
          <p:cNvPr id="11" name="Picture 10" descr="A close-up of a circuit board&#10;&#10;Description automatically generated">
            <a:extLst>
              <a:ext uri="{FF2B5EF4-FFF2-40B4-BE49-F238E27FC236}">
                <a16:creationId xmlns:a16="http://schemas.microsoft.com/office/drawing/2014/main" id="{9B6BB2A4-48B0-1AE5-2D92-A5BF181AD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4" y="3643789"/>
            <a:ext cx="2458388" cy="13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3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38AC1B-97AF-95F5-FFC2-10D27984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Sensors for monitoring</a:t>
            </a:r>
            <a:br>
              <a:rPr lang="en-AU" dirty="0">
                <a:solidFill>
                  <a:schemeClr val="accent2"/>
                </a:solidFill>
              </a:rPr>
            </a:br>
            <a:endParaRPr lang="en-US" dirty="0"/>
          </a:p>
        </p:txBody>
      </p:sp>
      <p:pic>
        <p:nvPicPr>
          <p:cNvPr id="4" name="Content Placeholder 11" descr="A blue circuit board with many different components&#10;&#10;Description automatically generated">
            <a:extLst>
              <a:ext uri="{FF2B5EF4-FFF2-40B4-BE49-F238E27FC236}">
                <a16:creationId xmlns:a16="http://schemas.microsoft.com/office/drawing/2014/main" id="{16EBFDF3-1E98-ED1B-65BF-423AF67D0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1" y="1237918"/>
            <a:ext cx="4766065" cy="34305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A0D82-779B-073F-2F03-65B622787340}"/>
              </a:ext>
            </a:extLst>
          </p:cNvPr>
          <p:cNvSpPr txBox="1"/>
          <p:nvPr/>
        </p:nvSpPr>
        <p:spPr>
          <a:xfrm>
            <a:off x="5590184" y="2108547"/>
            <a:ext cx="2320828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378"/>
            <a:r>
              <a:rPr lang="en-AU" dirty="0">
                <a:solidFill>
                  <a:prstClr val="black"/>
                </a:solidFill>
                <a:latin typeface="Calibri"/>
              </a:rPr>
              <a:t>Location/GPS/Antenna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F5D4B-CA5B-B00D-B3EE-ACCA0468E9DB}"/>
              </a:ext>
            </a:extLst>
          </p:cNvPr>
          <p:cNvSpPr txBox="1"/>
          <p:nvPr/>
        </p:nvSpPr>
        <p:spPr>
          <a:xfrm>
            <a:off x="5719042" y="3173341"/>
            <a:ext cx="1671548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378"/>
            <a:r>
              <a:rPr lang="en-AU" dirty="0">
                <a:solidFill>
                  <a:prstClr val="black"/>
                </a:solidFill>
                <a:latin typeface="Calibri"/>
              </a:rPr>
              <a:t>IMU – Acc/Gyro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1965C-BA65-DDD1-F3E3-6E40396EAF16}"/>
              </a:ext>
            </a:extLst>
          </p:cNvPr>
          <p:cNvSpPr txBox="1"/>
          <p:nvPr/>
        </p:nvSpPr>
        <p:spPr>
          <a:xfrm>
            <a:off x="5723409" y="3546062"/>
            <a:ext cx="254178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914378"/>
            <a:r>
              <a:rPr lang="en-AU" dirty="0">
                <a:solidFill>
                  <a:prstClr val="black"/>
                </a:solidFill>
                <a:latin typeface="Calibri"/>
              </a:rPr>
              <a:t>Humidity/Temp/Pressure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811F0-F6E2-A41D-1E10-E6EE137CB37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516722" y="2293213"/>
            <a:ext cx="3073462" cy="37958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2706AA-96CA-CF44-ECFF-02AE89F4B2A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800930" y="3358007"/>
            <a:ext cx="1918112" cy="2468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8CC712-5A38-D6A7-46C2-FC076803DE2D}"/>
              </a:ext>
            </a:extLst>
          </p:cNvPr>
          <p:cNvCxnSpPr>
            <a:cxnSpLocks/>
          </p:cNvCxnSpPr>
          <p:nvPr/>
        </p:nvCxnSpPr>
        <p:spPr>
          <a:xfrm flipH="1" flipV="1">
            <a:off x="3261116" y="3670938"/>
            <a:ext cx="2457926" cy="454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C47657-A15D-31D1-3A63-236A7B4AF91B}"/>
              </a:ext>
            </a:extLst>
          </p:cNvPr>
          <p:cNvSpPr txBox="1"/>
          <p:nvPr/>
        </p:nvSpPr>
        <p:spPr>
          <a:xfrm>
            <a:off x="4076623" y="910251"/>
            <a:ext cx="4590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TAURUS</a:t>
            </a:r>
          </a:p>
        </p:txBody>
      </p:sp>
    </p:spTree>
    <p:extLst>
      <p:ext uri="{BB962C8B-B14F-4D97-AF65-F5344CB8AC3E}">
        <p14:creationId xmlns:p14="http://schemas.microsoft.com/office/powerpoint/2010/main" val="130149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94162-0AD3-F881-B739-242D761E5FD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3819" y="468957"/>
            <a:ext cx="8630631" cy="639900"/>
          </a:xfrm>
        </p:spPr>
        <p:txBody>
          <a:bodyPr>
            <a:normAutofit/>
          </a:bodyPr>
          <a:lstStyle/>
          <a:p>
            <a:r>
              <a:rPr lang="en-AU" sz="2800" b="1" dirty="0"/>
              <a:t>Fun Time at Lab</a:t>
            </a:r>
          </a:p>
        </p:txBody>
      </p:sp>
      <p:pic>
        <p:nvPicPr>
          <p:cNvPr id="4" name="Picture 3" descr="A group of pink plastic objects&#10;&#10;Description automatically generated">
            <a:extLst>
              <a:ext uri="{FF2B5EF4-FFF2-40B4-BE49-F238E27FC236}">
                <a16:creationId xmlns:a16="http://schemas.microsoft.com/office/drawing/2014/main" id="{CD0F3953-50F5-702A-9F8E-CEC9FB0C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837" y="1390317"/>
            <a:ext cx="3367019" cy="2561536"/>
          </a:xfrm>
          <a:prstGeom prst="rect">
            <a:avLst/>
          </a:prstGeom>
        </p:spPr>
      </p:pic>
      <p:pic>
        <p:nvPicPr>
          <p:cNvPr id="5" name="Picture 4" descr="A wall of pink plastic boxes with small objects&#10;&#10;Description automatically generated">
            <a:extLst>
              <a:ext uri="{FF2B5EF4-FFF2-40B4-BE49-F238E27FC236}">
                <a16:creationId xmlns:a16="http://schemas.microsoft.com/office/drawing/2014/main" id="{DB3A07AA-BAF2-A01A-7648-43241D70B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4607" y="1512860"/>
            <a:ext cx="3397943" cy="2347372"/>
          </a:xfrm>
          <a:prstGeom prst="rect">
            <a:avLst/>
          </a:prstGeom>
        </p:spPr>
      </p:pic>
      <p:pic>
        <p:nvPicPr>
          <p:cNvPr id="6" name="Picture 5" descr="A hand holding a small circuit board&#10;&#10;Description automatically generated">
            <a:extLst>
              <a:ext uri="{FF2B5EF4-FFF2-40B4-BE49-F238E27FC236}">
                <a16:creationId xmlns:a16="http://schemas.microsoft.com/office/drawing/2014/main" id="{C9DF7A4D-B185-4FBB-9AA2-D12BD6ECD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71" y="1225907"/>
            <a:ext cx="3363837" cy="29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9F9D1-5D63-72B8-F779-0C6D05DF50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6686" y="483621"/>
            <a:ext cx="8630631" cy="639900"/>
          </a:xfrm>
        </p:spPr>
        <p:txBody>
          <a:bodyPr>
            <a:normAutofit/>
          </a:bodyPr>
          <a:lstStyle/>
          <a:p>
            <a:r>
              <a:rPr lang="en-AU" sz="2800" b="1" dirty="0"/>
              <a:t>Head Movement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D6EBAB-AD85-A22C-C152-F2C61AA0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9" y="1123523"/>
            <a:ext cx="8529043" cy="3883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09B0D-6271-01D4-8D4B-22FCA173D9ED}"/>
              </a:ext>
            </a:extLst>
          </p:cNvPr>
          <p:cNvSpPr txBox="1"/>
          <p:nvPr/>
        </p:nvSpPr>
        <p:spPr>
          <a:xfrm>
            <a:off x="4980592" y="89268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Three-axes accelerometer</a:t>
            </a:r>
          </a:p>
        </p:txBody>
      </p:sp>
    </p:spTree>
    <p:extLst>
      <p:ext uri="{BB962C8B-B14F-4D97-AF65-F5344CB8AC3E}">
        <p14:creationId xmlns:p14="http://schemas.microsoft.com/office/powerpoint/2010/main" val="2238362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MIT brand">
      <a:dk1>
        <a:srgbClr val="000054"/>
      </a:dk1>
      <a:lt1>
        <a:srgbClr val="FFFFFF"/>
      </a:lt1>
      <a:dk2>
        <a:srgbClr val="FFFFFF"/>
      </a:dk2>
      <a:lt2>
        <a:srgbClr val="E2E5DF"/>
      </a:lt2>
      <a:accent1>
        <a:srgbClr val="000054"/>
      </a:accent1>
      <a:accent2>
        <a:srgbClr val="E51D2A"/>
      </a:accent2>
      <a:accent3>
        <a:srgbClr val="FAC800"/>
      </a:accent3>
      <a:accent4>
        <a:srgbClr val="E2E5DF"/>
      </a:accent4>
      <a:accent5>
        <a:srgbClr val="E51D2A"/>
      </a:accent5>
      <a:accent6>
        <a:srgbClr val="000054"/>
      </a:accent6>
      <a:hlink>
        <a:srgbClr val="000054"/>
      </a:hlink>
      <a:folHlink>
        <a:srgbClr val="0000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2"/>
        </a:solidFill>
      </a:spPr>
      <a:bodyPr vert="horz" wrap="none" lIns="91440" tIns="45720" rIns="91440" bIns="45720" rtlCol="0" anchor="t" anchorCtr="0">
        <a:spAutoFit/>
      </a:bodyPr>
      <a:lstStyle>
        <a:defPPr algn="l"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5 Brand Powerpoint_template" id="{0186B9E4-F573-2A44-99BE-086E06AD2FD4}" vid="{C05D0165-0C13-0B44-9989-A510483C5A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D0DAFE22D454F9B97A3B7455A9A0A" ma:contentTypeVersion="4" ma:contentTypeDescription="Create a new document." ma:contentTypeScope="" ma:versionID="dcac776acac884ddfb0fad640f185e89">
  <xsd:schema xmlns:xsd="http://www.w3.org/2001/XMLSchema" xmlns:xs="http://www.w3.org/2001/XMLSchema" xmlns:p="http://schemas.microsoft.com/office/2006/metadata/properties" xmlns:ns2="0568b2de-efc6-4079-a6e6-f7545af54a52" targetNamespace="http://schemas.microsoft.com/office/2006/metadata/properties" ma:root="true" ma:fieldsID="539b337184de2cb8697cf64061b078f1" ns2:_="">
    <xsd:import namespace="0568b2de-efc6-4079-a6e6-f7545af54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68b2de-efc6-4079-a6e6-f7545af54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C1E47D-066B-4784-9B78-DC3F9384DC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5765C3-25C3-4F19-97EA-F1894DE5CB44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0568b2de-efc6-4079-a6e6-f7545af54a52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C938DBD-80AB-4367-BD2E-B12D9BD7B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68b2de-efc6-4079-a6e6-f7545af54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c3d088b-6243-4963-a2e2-8b321ab7f8fc}" enabled="1" method="Standard" siteId="{d1323671-cdbe-4417-b4d4-bdb24b51316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2219</TotalTime>
  <Words>972</Words>
  <Application>Microsoft Macintosh PowerPoint</Application>
  <PresentationFormat>On-screen Show (16:9)</PresentationFormat>
  <Paragraphs>169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Consolas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Why Sensors on Cattle?</vt:lpstr>
      <vt:lpstr>Correlating animal behaviour to pasture intake and efficiency</vt:lpstr>
      <vt:lpstr>The Basic eGrazor</vt:lpstr>
      <vt:lpstr>What technology is in eGrazor?</vt:lpstr>
      <vt:lpstr>Sensors for monitoring </vt:lpstr>
      <vt:lpstr>PowerPoint Presentation</vt:lpstr>
      <vt:lpstr>PowerPoint Presentation</vt:lpstr>
      <vt:lpstr>PowerPoint Presentation</vt:lpstr>
      <vt:lpstr>PowerPoint Presentation</vt:lpstr>
      <vt:lpstr>Collect synchronized annotation data</vt:lpstr>
      <vt:lpstr>Cattle Behaviors</vt:lpstr>
      <vt:lpstr>2022 Experiment Description</vt:lpstr>
      <vt:lpstr>Constrained Convolutional Neural Network</vt:lpstr>
      <vt:lpstr>Behaviour Classification Accuracy</vt:lpstr>
      <vt:lpstr>PowerPoint Presentation</vt:lpstr>
      <vt:lpstr>PowerPoint Presentation</vt:lpstr>
      <vt:lpstr>Pearson Correlations</vt:lpstr>
      <vt:lpstr>Linear Mixed Model</vt:lpstr>
      <vt:lpstr>Check Multicollinearity</vt:lpstr>
      <vt:lpstr>Principal Component Analysis</vt:lpstr>
      <vt:lpstr>LMM with PCA</vt:lpstr>
      <vt:lpstr>PCA Results</vt:lpstr>
      <vt:lpstr>Daily Live Weight Gain</vt:lpstr>
      <vt:lpstr>Predictions for daily weight gain</vt:lpstr>
      <vt:lpstr>Take Home Messages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Shuwen Hu</dc:creator>
  <cp:lastModifiedBy>Shuwen Hu</cp:lastModifiedBy>
  <cp:revision>1</cp:revision>
  <dcterms:created xsi:type="dcterms:W3CDTF">2025-03-16T07:22:58Z</dcterms:created>
  <dcterms:modified xsi:type="dcterms:W3CDTF">2025-11-26T11:06:13Z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088b-6243-4963-a2e2-8b321ab7f8fc_Enabled">
    <vt:lpwstr>true</vt:lpwstr>
  </property>
  <property fmtid="{D5CDD505-2E9C-101B-9397-08002B2CF9AE}" pid="3" name="MSIP_Label_8c3d088b-6243-4963-a2e2-8b321ab7f8fc_SetDate">
    <vt:lpwstr>2021-10-12T23:31:41Z</vt:lpwstr>
  </property>
  <property fmtid="{D5CDD505-2E9C-101B-9397-08002B2CF9AE}" pid="4" name="MSIP_Label_8c3d088b-6243-4963-a2e2-8b321ab7f8fc_Method">
    <vt:lpwstr>Standard</vt:lpwstr>
  </property>
  <property fmtid="{D5CDD505-2E9C-101B-9397-08002B2CF9AE}" pid="5" name="MSIP_Label_8c3d088b-6243-4963-a2e2-8b321ab7f8fc_Name">
    <vt:lpwstr>Trusted</vt:lpwstr>
  </property>
  <property fmtid="{D5CDD505-2E9C-101B-9397-08002B2CF9AE}" pid="6" name="MSIP_Label_8c3d088b-6243-4963-a2e2-8b321ab7f8fc_SiteId">
    <vt:lpwstr>d1323671-cdbe-4417-b4d4-bdb24b51316b</vt:lpwstr>
  </property>
  <property fmtid="{D5CDD505-2E9C-101B-9397-08002B2CF9AE}" pid="7" name="MSIP_Label_8c3d088b-6243-4963-a2e2-8b321ab7f8fc_ActionId">
    <vt:lpwstr>04a7de1e-b51e-4c85-a10f-929f94def34a</vt:lpwstr>
  </property>
  <property fmtid="{D5CDD505-2E9C-101B-9397-08002B2CF9AE}" pid="8" name="MSIP_Label_8c3d088b-6243-4963-a2e2-8b321ab7f8fc_ContentBits">
    <vt:lpwstr>1</vt:lpwstr>
  </property>
  <property fmtid="{D5CDD505-2E9C-101B-9397-08002B2CF9AE}" pid="9" name="ClassificationContentMarkingHeaderLocations">
    <vt:lpwstr>office theme:8\Office Theme:4</vt:lpwstr>
  </property>
  <property fmtid="{D5CDD505-2E9C-101B-9397-08002B2CF9AE}" pid="10" name="ClassificationContentMarkingHeaderText">
    <vt:lpwstr>RMIT Classification: Trusted</vt:lpwstr>
  </property>
  <property fmtid="{D5CDD505-2E9C-101B-9397-08002B2CF9AE}" pid="11" name="ContentTypeId">
    <vt:lpwstr>0x01010027FD0DAFE22D454F9B97A3B7455A9A0A</vt:lpwstr>
  </property>
</Properties>
</file>